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8FA4"/>
    <a:srgbClr val="497BAB"/>
    <a:srgbClr val="5285AA"/>
    <a:srgbClr val="7D979C"/>
    <a:srgbClr val="9FA069"/>
    <a:srgbClr val="ABA954"/>
    <a:srgbClr val="879B8B"/>
    <a:srgbClr val="9BA27E"/>
    <a:srgbClr val="92D050"/>
    <a:srgbClr val="0020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0"/>
    <p:restoredTop sz="91959"/>
  </p:normalViewPr>
  <p:slideViewPr>
    <p:cSldViewPr snapToGrid="0" snapToObjects="1">
      <p:cViewPr varScale="1">
        <p:scale>
          <a:sx n="102" d="100"/>
          <a:sy n="102" d="100"/>
        </p:scale>
        <p:origin x="22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BBCC9-0BA1-714B-B2A7-28FEF45AACBF}" type="datetimeFigureOut">
              <a:rPr lang="en-US" smtClean="0"/>
              <a:t>4/5/21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9213B-4801-2647-8FA4-A7774F35646F}" type="slidenum">
              <a:rPr lang="en-US" smtClean="0"/>
              <a:t>‹#›</a:t>
            </a:fld>
            <a:endParaRPr lang="en-US"/>
          </a:p>
        </p:txBody>
      </p:sp>
    </p:spTree>
    <p:extLst>
      <p:ext uri="{BB962C8B-B14F-4D97-AF65-F5344CB8AC3E}">
        <p14:creationId xmlns:p14="http://schemas.microsoft.com/office/powerpoint/2010/main" val="12412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9213B-4801-2647-8FA4-A7774F35646F}" type="slidenum">
              <a:rPr lang="en-US" smtClean="0"/>
              <a:t>2</a:t>
            </a:fld>
            <a:endParaRPr lang="en-US"/>
          </a:p>
        </p:txBody>
      </p:sp>
    </p:spTree>
    <p:extLst>
      <p:ext uri="{BB962C8B-B14F-4D97-AF65-F5344CB8AC3E}">
        <p14:creationId xmlns:p14="http://schemas.microsoft.com/office/powerpoint/2010/main" val="288776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9213B-4801-2647-8FA4-A7774F35646F}" type="slidenum">
              <a:rPr lang="en-US" smtClean="0"/>
              <a:t>5</a:t>
            </a:fld>
            <a:endParaRPr lang="en-US"/>
          </a:p>
        </p:txBody>
      </p:sp>
    </p:spTree>
    <p:extLst>
      <p:ext uri="{BB962C8B-B14F-4D97-AF65-F5344CB8AC3E}">
        <p14:creationId xmlns:p14="http://schemas.microsoft.com/office/powerpoint/2010/main" val="281716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AA51-F5AF-4349-9A00-3CF0A909F3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0CFF44-B692-554B-9B7D-60845E435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F442A4-8CDC-9643-8E44-BF4B3B2EB167}"/>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5" name="Footer Placeholder 4">
            <a:extLst>
              <a:ext uri="{FF2B5EF4-FFF2-40B4-BE49-F238E27FC236}">
                <a16:creationId xmlns:a16="http://schemas.microsoft.com/office/drawing/2014/main" id="{4FA32507-F163-0D45-87A1-597565E7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BCD3E-7B6A-BC4F-A7D2-581FA5EA34EE}"/>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333514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4321-BBEF-4B4F-96E7-80014D051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3B6466-1713-DD4F-B926-695D85F360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BA3D4-7512-2945-8667-F07756577015}"/>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5" name="Footer Placeholder 4">
            <a:extLst>
              <a:ext uri="{FF2B5EF4-FFF2-40B4-BE49-F238E27FC236}">
                <a16:creationId xmlns:a16="http://schemas.microsoft.com/office/drawing/2014/main" id="{2079F7F3-890C-B846-A346-AB835588D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72A68-A35C-9E41-9277-117DA7F261EA}"/>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415845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D3A43-08E4-BE48-943B-33B44E1302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610DE-F150-5B46-A968-A4CF7F0F93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6D0D4-5FBE-4845-B29B-8F0348DF1295}"/>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5" name="Footer Placeholder 4">
            <a:extLst>
              <a:ext uri="{FF2B5EF4-FFF2-40B4-BE49-F238E27FC236}">
                <a16:creationId xmlns:a16="http://schemas.microsoft.com/office/drawing/2014/main" id="{27CCFBF8-D459-3149-89D0-145BBFF44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7828A-0B1E-B74F-8614-1C412D9B3F19}"/>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20835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32C2-417A-DB41-A2DE-51055D1A24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E8EF5-A513-F043-A6A1-26B09BCBB3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51EC6-7237-FE4E-B7E4-BE9A851B6BBB}"/>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5" name="Footer Placeholder 4">
            <a:extLst>
              <a:ext uri="{FF2B5EF4-FFF2-40B4-BE49-F238E27FC236}">
                <a16:creationId xmlns:a16="http://schemas.microsoft.com/office/drawing/2014/main" id="{487773A7-1B14-504D-98A3-AF45F4795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83E6D-1B14-5A43-8B7C-4DA8469C0CF0}"/>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309622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AE1A-776B-2A4D-A689-0A98F6F949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9EFA4A-6533-5E40-A79D-BC6366F24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98603C-2749-5F48-853D-D4B7F669F4B6}"/>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5" name="Footer Placeholder 4">
            <a:extLst>
              <a:ext uri="{FF2B5EF4-FFF2-40B4-BE49-F238E27FC236}">
                <a16:creationId xmlns:a16="http://schemas.microsoft.com/office/drawing/2014/main" id="{8D6EC33B-FF21-5E4E-9633-A9EC9878C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0FAB1-3355-2A41-95B2-D2E0BF079FC5}"/>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42346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8F31-D584-6F4C-9D64-B2E3F19B9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ED60-47FC-D747-B5DD-D084EF4374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54BDED-1117-F74D-A6C1-74DE63EE5E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1FC2E-8684-1B43-BE5B-E928A5738F9B}"/>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6" name="Footer Placeholder 5">
            <a:extLst>
              <a:ext uri="{FF2B5EF4-FFF2-40B4-BE49-F238E27FC236}">
                <a16:creationId xmlns:a16="http://schemas.microsoft.com/office/drawing/2014/main" id="{DE2BCF0A-4739-B44F-AD6F-FD44428A8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00962-0298-B34E-8B9A-84A2411167C4}"/>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100416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19B8-025D-EE44-95CE-2861CFD5C3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2CEF5-C493-C345-B58F-22680A5D9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4CACCF-76F8-F74C-A4CB-750C0FA90D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54C94C-D48F-1B45-B5A7-517EC6414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BE244B-15C3-8C42-AF74-03C5E69B3C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A420B2-DEDB-EA4A-AE5C-D8083F387EC3}"/>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8" name="Footer Placeholder 7">
            <a:extLst>
              <a:ext uri="{FF2B5EF4-FFF2-40B4-BE49-F238E27FC236}">
                <a16:creationId xmlns:a16="http://schemas.microsoft.com/office/drawing/2014/main" id="{0DA31D81-A773-CB44-AF51-364F9A8874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A33A2-B3D3-7F4F-93B6-E925B64BD5B8}"/>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190676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78BD-7673-1542-B15C-CE48E744BE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3AB850-073F-E941-81DF-2ED2506A1436}"/>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4" name="Footer Placeholder 3">
            <a:extLst>
              <a:ext uri="{FF2B5EF4-FFF2-40B4-BE49-F238E27FC236}">
                <a16:creationId xmlns:a16="http://schemas.microsoft.com/office/drawing/2014/main" id="{40A0B619-C7DD-5A4F-96DF-8000FDB27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37ACF1-F38C-2D46-8E74-C66B87B5CDC5}"/>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120975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AC623E-9F96-5C4A-936A-220C11587723}"/>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3" name="Footer Placeholder 2">
            <a:extLst>
              <a:ext uri="{FF2B5EF4-FFF2-40B4-BE49-F238E27FC236}">
                <a16:creationId xmlns:a16="http://schemas.microsoft.com/office/drawing/2014/main" id="{782634D1-56E5-1146-852C-60BE056F41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A01FB-8DE1-4943-95CA-5B5E011DF452}"/>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276566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4DB4-2BF9-064E-98EE-84C388298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15ECA9-50B3-D346-A2B2-FB36EBBDD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76330E-FE87-904D-BE21-C65183D28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ED5752-52D6-D944-B59F-47DB43D0C39F}"/>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6" name="Footer Placeholder 5">
            <a:extLst>
              <a:ext uri="{FF2B5EF4-FFF2-40B4-BE49-F238E27FC236}">
                <a16:creationId xmlns:a16="http://schemas.microsoft.com/office/drawing/2014/main" id="{B253DD85-F563-024A-A4D3-9DF73D816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1CDE7-3834-DA4A-8445-C2FAB410D0A7}"/>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294690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430D-2B12-6C40-891A-C1C95D1C5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DC837-39CB-6D45-8F62-B65E23015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3B17F1-F448-1348-9EA3-DDB5DE4C1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9CD9E9-A21B-D141-B042-374BA89C30AD}"/>
              </a:ext>
            </a:extLst>
          </p:cNvPr>
          <p:cNvSpPr>
            <a:spLocks noGrp="1"/>
          </p:cNvSpPr>
          <p:nvPr>
            <p:ph type="dt" sz="half" idx="10"/>
          </p:nvPr>
        </p:nvSpPr>
        <p:spPr/>
        <p:txBody>
          <a:bodyPr/>
          <a:lstStyle/>
          <a:p>
            <a:fld id="{4172F919-9D1F-7F43-A040-067E418A3008}" type="datetimeFigureOut">
              <a:rPr lang="en-US" smtClean="0"/>
              <a:t>4/5/21</a:t>
            </a:fld>
            <a:endParaRPr lang="en-US"/>
          </a:p>
        </p:txBody>
      </p:sp>
      <p:sp>
        <p:nvSpPr>
          <p:cNvPr id="6" name="Footer Placeholder 5">
            <a:extLst>
              <a:ext uri="{FF2B5EF4-FFF2-40B4-BE49-F238E27FC236}">
                <a16:creationId xmlns:a16="http://schemas.microsoft.com/office/drawing/2014/main" id="{055800A4-8C7D-7D4B-87D0-1462E3620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64934-A111-A946-9A67-C4A07F5FF7FC}"/>
              </a:ext>
            </a:extLst>
          </p:cNvPr>
          <p:cNvSpPr>
            <a:spLocks noGrp="1"/>
          </p:cNvSpPr>
          <p:nvPr>
            <p:ph type="sldNum" sz="quarter" idx="12"/>
          </p:nvPr>
        </p:nvSpPr>
        <p:spPr/>
        <p:txBody>
          <a:bodyPr/>
          <a:lstStyle/>
          <a:p>
            <a:fld id="{0B9BBF7B-3307-074A-9DCF-AA2207564274}" type="slidenum">
              <a:rPr lang="en-US" smtClean="0"/>
              <a:t>‹#›</a:t>
            </a:fld>
            <a:endParaRPr lang="en-US"/>
          </a:p>
        </p:txBody>
      </p:sp>
    </p:spTree>
    <p:extLst>
      <p:ext uri="{BB962C8B-B14F-4D97-AF65-F5344CB8AC3E}">
        <p14:creationId xmlns:p14="http://schemas.microsoft.com/office/powerpoint/2010/main" val="1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8DF57-87A7-E943-8B95-5EC9168C1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B69E0-3FB5-3F4C-940F-BDA5AD32B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53DF5-C26C-E648-92B7-3A672E457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2F919-9D1F-7F43-A040-067E418A3008}" type="datetimeFigureOut">
              <a:rPr lang="en-US" smtClean="0"/>
              <a:t>4/5/21</a:t>
            </a:fld>
            <a:endParaRPr lang="en-US"/>
          </a:p>
        </p:txBody>
      </p:sp>
      <p:sp>
        <p:nvSpPr>
          <p:cNvPr id="5" name="Footer Placeholder 4">
            <a:extLst>
              <a:ext uri="{FF2B5EF4-FFF2-40B4-BE49-F238E27FC236}">
                <a16:creationId xmlns:a16="http://schemas.microsoft.com/office/drawing/2014/main" id="{7E5A9F1D-707C-4348-B97D-87D9DD67D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1E8D0E-0E9A-5F4A-A1F7-F1312FF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BBF7B-3307-074A-9DCF-AA2207564274}" type="slidenum">
              <a:rPr lang="en-US" smtClean="0"/>
              <a:t>‹#›</a:t>
            </a:fld>
            <a:endParaRPr lang="en-US"/>
          </a:p>
        </p:txBody>
      </p:sp>
    </p:spTree>
    <p:extLst>
      <p:ext uri="{BB962C8B-B14F-4D97-AF65-F5344CB8AC3E}">
        <p14:creationId xmlns:p14="http://schemas.microsoft.com/office/powerpoint/2010/main" val="248389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tiff"/></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tiff"/></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3333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24BD-060E-0F4B-AF1F-926F819B46D4}"/>
              </a:ext>
            </a:extLst>
          </p:cNvPr>
          <p:cNvSpPr>
            <a:spLocks noGrp="1"/>
          </p:cNvSpPr>
          <p:nvPr>
            <p:ph type="ctrTitle"/>
          </p:nvPr>
        </p:nvSpPr>
        <p:spPr>
          <a:xfrm>
            <a:off x="0" y="-1193800"/>
            <a:ext cx="11400312" cy="2387600"/>
          </a:xfrm>
        </p:spPr>
        <p:txBody>
          <a:bodyPr/>
          <a:lstStyle/>
          <a:p>
            <a:r>
              <a:rPr lang="en-US" dirty="0"/>
              <a:t>Sampling Cruise in the Clark Estuary</a:t>
            </a:r>
          </a:p>
        </p:txBody>
      </p:sp>
      <p:sp>
        <p:nvSpPr>
          <p:cNvPr id="5" name="Freeform 4">
            <a:extLst>
              <a:ext uri="{FF2B5EF4-FFF2-40B4-BE49-F238E27FC236}">
                <a16:creationId xmlns:a16="http://schemas.microsoft.com/office/drawing/2014/main" id="{B567BB85-D529-6E4A-B0C8-C290C45EC4D8}"/>
              </a:ext>
            </a:extLst>
          </p:cNvPr>
          <p:cNvSpPr/>
          <p:nvPr/>
        </p:nvSpPr>
        <p:spPr>
          <a:xfrm>
            <a:off x="0" y="576867"/>
            <a:ext cx="12169465" cy="6411762"/>
          </a:xfrm>
          <a:custGeom>
            <a:avLst/>
            <a:gdLst>
              <a:gd name="connsiteX0" fmla="*/ 0 w 12205252"/>
              <a:gd name="connsiteY0" fmla="*/ 4770783 h 6430617"/>
              <a:gd name="connsiteX1" fmla="*/ 188844 w 12205252"/>
              <a:gd name="connsiteY1" fmla="*/ 4800600 h 6430617"/>
              <a:gd name="connsiteX2" fmla="*/ 387626 w 12205252"/>
              <a:gd name="connsiteY2" fmla="*/ 4820478 h 6430617"/>
              <a:gd name="connsiteX3" fmla="*/ 626165 w 12205252"/>
              <a:gd name="connsiteY3" fmla="*/ 4850296 h 6430617"/>
              <a:gd name="connsiteX4" fmla="*/ 914400 w 12205252"/>
              <a:gd name="connsiteY4" fmla="*/ 4870174 h 6430617"/>
              <a:gd name="connsiteX5" fmla="*/ 1282148 w 12205252"/>
              <a:gd name="connsiteY5" fmla="*/ 4899991 h 6430617"/>
              <a:gd name="connsiteX6" fmla="*/ 1560444 w 12205252"/>
              <a:gd name="connsiteY6" fmla="*/ 4909931 h 6430617"/>
              <a:gd name="connsiteX7" fmla="*/ 1779104 w 12205252"/>
              <a:gd name="connsiteY7" fmla="*/ 4939748 h 6430617"/>
              <a:gd name="connsiteX8" fmla="*/ 2027583 w 12205252"/>
              <a:gd name="connsiteY8" fmla="*/ 4949687 h 6430617"/>
              <a:gd name="connsiteX9" fmla="*/ 2276061 w 12205252"/>
              <a:gd name="connsiteY9" fmla="*/ 4989444 h 6430617"/>
              <a:gd name="connsiteX10" fmla="*/ 2425148 w 12205252"/>
              <a:gd name="connsiteY10" fmla="*/ 5009322 h 6430617"/>
              <a:gd name="connsiteX11" fmla="*/ 2653748 w 12205252"/>
              <a:gd name="connsiteY11" fmla="*/ 4890052 h 6430617"/>
              <a:gd name="connsiteX12" fmla="*/ 2872409 w 12205252"/>
              <a:gd name="connsiteY12" fmla="*/ 4731026 h 6430617"/>
              <a:gd name="connsiteX13" fmla="*/ 3170583 w 12205252"/>
              <a:gd name="connsiteY13" fmla="*/ 4442791 h 6430617"/>
              <a:gd name="connsiteX14" fmla="*/ 3250096 w 12205252"/>
              <a:gd name="connsiteY14" fmla="*/ 4313583 h 6430617"/>
              <a:gd name="connsiteX15" fmla="*/ 3289852 w 12205252"/>
              <a:gd name="connsiteY15" fmla="*/ 4194313 h 6430617"/>
              <a:gd name="connsiteX16" fmla="*/ 3339548 w 12205252"/>
              <a:gd name="connsiteY16" fmla="*/ 4035287 h 6430617"/>
              <a:gd name="connsiteX17" fmla="*/ 3478696 w 12205252"/>
              <a:gd name="connsiteY17" fmla="*/ 3866322 h 6430617"/>
              <a:gd name="connsiteX18" fmla="*/ 3637722 w 12205252"/>
              <a:gd name="connsiteY18" fmla="*/ 3776870 h 6430617"/>
              <a:gd name="connsiteX19" fmla="*/ 3756991 w 12205252"/>
              <a:gd name="connsiteY19" fmla="*/ 3727174 h 6430617"/>
              <a:gd name="connsiteX20" fmla="*/ 3896139 w 12205252"/>
              <a:gd name="connsiteY20" fmla="*/ 3667539 h 6430617"/>
              <a:gd name="connsiteX21" fmla="*/ 4114800 w 12205252"/>
              <a:gd name="connsiteY21" fmla="*/ 3667539 h 6430617"/>
              <a:gd name="connsiteX22" fmla="*/ 4273826 w 12205252"/>
              <a:gd name="connsiteY22" fmla="*/ 3697357 h 6430617"/>
              <a:gd name="connsiteX23" fmla="*/ 4412974 w 12205252"/>
              <a:gd name="connsiteY23" fmla="*/ 3766931 h 6430617"/>
              <a:gd name="connsiteX24" fmla="*/ 4512365 w 12205252"/>
              <a:gd name="connsiteY24" fmla="*/ 3896139 h 6430617"/>
              <a:gd name="connsiteX25" fmla="*/ 4562061 w 12205252"/>
              <a:gd name="connsiteY25" fmla="*/ 4025348 h 6430617"/>
              <a:gd name="connsiteX26" fmla="*/ 4591878 w 12205252"/>
              <a:gd name="connsiteY26" fmla="*/ 4104861 h 6430617"/>
              <a:gd name="connsiteX27" fmla="*/ 4452731 w 12205252"/>
              <a:gd name="connsiteY27" fmla="*/ 4273826 h 6430617"/>
              <a:gd name="connsiteX28" fmla="*/ 4412974 w 12205252"/>
              <a:gd name="connsiteY28" fmla="*/ 4363278 h 6430617"/>
              <a:gd name="connsiteX29" fmla="*/ 4442791 w 12205252"/>
              <a:gd name="connsiteY29" fmla="*/ 4562061 h 6430617"/>
              <a:gd name="connsiteX30" fmla="*/ 4512365 w 12205252"/>
              <a:gd name="connsiteY30" fmla="*/ 4770783 h 6430617"/>
              <a:gd name="connsiteX31" fmla="*/ 4611757 w 12205252"/>
              <a:gd name="connsiteY31" fmla="*/ 4939748 h 6430617"/>
              <a:gd name="connsiteX32" fmla="*/ 4731026 w 12205252"/>
              <a:gd name="connsiteY32" fmla="*/ 5148470 h 6430617"/>
              <a:gd name="connsiteX33" fmla="*/ 4899991 w 12205252"/>
              <a:gd name="connsiteY33" fmla="*/ 5237922 h 6430617"/>
              <a:gd name="connsiteX34" fmla="*/ 5138531 w 12205252"/>
              <a:gd name="connsiteY34" fmla="*/ 5367131 h 6430617"/>
              <a:gd name="connsiteX35" fmla="*/ 5426765 w 12205252"/>
              <a:gd name="connsiteY35" fmla="*/ 5396948 h 6430617"/>
              <a:gd name="connsiteX36" fmla="*/ 5774635 w 12205252"/>
              <a:gd name="connsiteY36" fmla="*/ 5416826 h 6430617"/>
              <a:gd name="connsiteX37" fmla="*/ 6033052 w 12205252"/>
              <a:gd name="connsiteY37" fmla="*/ 5426765 h 6430617"/>
              <a:gd name="connsiteX38" fmla="*/ 6380922 w 12205252"/>
              <a:gd name="connsiteY38" fmla="*/ 5406887 h 6430617"/>
              <a:gd name="connsiteX39" fmla="*/ 6629400 w 12205252"/>
              <a:gd name="connsiteY39" fmla="*/ 5317435 h 6430617"/>
              <a:gd name="connsiteX40" fmla="*/ 6967331 w 12205252"/>
              <a:gd name="connsiteY40" fmla="*/ 5049078 h 6430617"/>
              <a:gd name="connsiteX41" fmla="*/ 7156174 w 12205252"/>
              <a:gd name="connsiteY41" fmla="*/ 4860235 h 6430617"/>
              <a:gd name="connsiteX42" fmla="*/ 7305261 w 12205252"/>
              <a:gd name="connsiteY42" fmla="*/ 4731026 h 6430617"/>
              <a:gd name="connsiteX43" fmla="*/ 7464287 w 12205252"/>
              <a:gd name="connsiteY43" fmla="*/ 4641574 h 6430617"/>
              <a:gd name="connsiteX44" fmla="*/ 7692887 w 12205252"/>
              <a:gd name="connsiteY44" fmla="*/ 4611757 h 6430617"/>
              <a:gd name="connsiteX45" fmla="*/ 7921487 w 12205252"/>
              <a:gd name="connsiteY45" fmla="*/ 4572000 h 6430617"/>
              <a:gd name="connsiteX46" fmla="*/ 8239539 w 12205252"/>
              <a:gd name="connsiteY46" fmla="*/ 4591878 h 6430617"/>
              <a:gd name="connsiteX47" fmla="*/ 8547652 w 12205252"/>
              <a:gd name="connsiteY47" fmla="*/ 4770783 h 6430617"/>
              <a:gd name="connsiteX48" fmla="*/ 8776252 w 12205252"/>
              <a:gd name="connsiteY48" fmla="*/ 4989444 h 6430617"/>
              <a:gd name="connsiteX49" fmla="*/ 8905461 w 12205252"/>
              <a:gd name="connsiteY49" fmla="*/ 5198165 h 6430617"/>
              <a:gd name="connsiteX50" fmla="*/ 9094304 w 12205252"/>
              <a:gd name="connsiteY50" fmla="*/ 5416826 h 6430617"/>
              <a:gd name="connsiteX51" fmla="*/ 9382539 w 12205252"/>
              <a:gd name="connsiteY51" fmla="*/ 5635487 h 6430617"/>
              <a:gd name="connsiteX52" fmla="*/ 9591261 w 12205252"/>
              <a:gd name="connsiteY52" fmla="*/ 5715000 h 6430617"/>
              <a:gd name="connsiteX53" fmla="*/ 9879496 w 12205252"/>
              <a:gd name="connsiteY53" fmla="*/ 5804452 h 6430617"/>
              <a:gd name="connsiteX54" fmla="*/ 10207487 w 12205252"/>
              <a:gd name="connsiteY54" fmla="*/ 5923722 h 6430617"/>
              <a:gd name="connsiteX55" fmla="*/ 10724322 w 12205252"/>
              <a:gd name="connsiteY55" fmla="*/ 5973417 h 6430617"/>
              <a:gd name="connsiteX56" fmla="*/ 11111948 w 12205252"/>
              <a:gd name="connsiteY56" fmla="*/ 6003235 h 6430617"/>
              <a:gd name="connsiteX57" fmla="*/ 11559209 w 12205252"/>
              <a:gd name="connsiteY57" fmla="*/ 6042991 h 6430617"/>
              <a:gd name="connsiteX58" fmla="*/ 11767931 w 12205252"/>
              <a:gd name="connsiteY58" fmla="*/ 6162261 h 6430617"/>
              <a:gd name="connsiteX59" fmla="*/ 12205252 w 12205252"/>
              <a:gd name="connsiteY59" fmla="*/ 6430617 h 6430617"/>
              <a:gd name="connsiteX60" fmla="*/ 12205252 w 12205252"/>
              <a:gd name="connsiteY60" fmla="*/ 0 h 6430617"/>
              <a:gd name="connsiteX61" fmla="*/ 11986591 w 12205252"/>
              <a:gd name="connsiteY61" fmla="*/ 417444 h 6430617"/>
              <a:gd name="connsiteX62" fmla="*/ 11917018 w 12205252"/>
              <a:gd name="connsiteY62" fmla="*/ 646044 h 6430617"/>
              <a:gd name="connsiteX63" fmla="*/ 11738113 w 12205252"/>
              <a:gd name="connsiteY63" fmla="*/ 1123122 h 6430617"/>
              <a:gd name="connsiteX64" fmla="*/ 11658600 w 12205252"/>
              <a:gd name="connsiteY64" fmla="*/ 1461052 h 6430617"/>
              <a:gd name="connsiteX65" fmla="*/ 11469757 w 12205252"/>
              <a:gd name="connsiteY65" fmla="*/ 1769165 h 6430617"/>
              <a:gd name="connsiteX66" fmla="*/ 11111948 w 12205252"/>
              <a:gd name="connsiteY66" fmla="*/ 2246244 h 6430617"/>
              <a:gd name="connsiteX67" fmla="*/ 10813774 w 12205252"/>
              <a:gd name="connsiteY67" fmla="*/ 2504661 h 6430617"/>
              <a:gd name="connsiteX68" fmla="*/ 10296939 w 12205252"/>
              <a:gd name="connsiteY68" fmla="*/ 2802835 h 6430617"/>
              <a:gd name="connsiteX69" fmla="*/ 9929191 w 12205252"/>
              <a:gd name="connsiteY69" fmla="*/ 2971800 h 6430617"/>
              <a:gd name="connsiteX70" fmla="*/ 9511748 w 12205252"/>
              <a:gd name="connsiteY70" fmla="*/ 3061252 h 6430617"/>
              <a:gd name="connsiteX71" fmla="*/ 9024731 w 12205252"/>
              <a:gd name="connsiteY71" fmla="*/ 3200400 h 6430617"/>
              <a:gd name="connsiteX72" fmla="*/ 8458200 w 12205252"/>
              <a:gd name="connsiteY72" fmla="*/ 3349487 h 6430617"/>
              <a:gd name="connsiteX73" fmla="*/ 7841974 w 12205252"/>
              <a:gd name="connsiteY73" fmla="*/ 3538331 h 6430617"/>
              <a:gd name="connsiteX74" fmla="*/ 7335078 w 12205252"/>
              <a:gd name="connsiteY74" fmla="*/ 3727174 h 6430617"/>
              <a:gd name="connsiteX75" fmla="*/ 7017026 w 12205252"/>
              <a:gd name="connsiteY75" fmla="*/ 3876261 h 6430617"/>
              <a:gd name="connsiteX76" fmla="*/ 6698974 w 12205252"/>
              <a:gd name="connsiteY76" fmla="*/ 4194313 h 6430617"/>
              <a:gd name="connsiteX77" fmla="*/ 6500191 w 12205252"/>
              <a:gd name="connsiteY77" fmla="*/ 4462670 h 6430617"/>
              <a:gd name="connsiteX78" fmla="*/ 6321287 w 12205252"/>
              <a:gd name="connsiteY78" fmla="*/ 4671391 h 6430617"/>
              <a:gd name="connsiteX79" fmla="*/ 5913783 w 12205252"/>
              <a:gd name="connsiteY79" fmla="*/ 4780722 h 6430617"/>
              <a:gd name="connsiteX80" fmla="*/ 5466522 w 12205252"/>
              <a:gd name="connsiteY80" fmla="*/ 4770783 h 6430617"/>
              <a:gd name="connsiteX81" fmla="*/ 5277678 w 12205252"/>
              <a:gd name="connsiteY81" fmla="*/ 4403035 h 6430617"/>
              <a:gd name="connsiteX82" fmla="*/ 5267739 w 12205252"/>
              <a:gd name="connsiteY82" fmla="*/ 4065104 h 6430617"/>
              <a:gd name="connsiteX83" fmla="*/ 5218044 w 12205252"/>
              <a:gd name="connsiteY83" fmla="*/ 3756991 h 6430617"/>
              <a:gd name="connsiteX84" fmla="*/ 5019261 w 12205252"/>
              <a:gd name="connsiteY84" fmla="*/ 3468757 h 6430617"/>
              <a:gd name="connsiteX85" fmla="*/ 4740965 w 12205252"/>
              <a:gd name="connsiteY85" fmla="*/ 3309731 h 6430617"/>
              <a:gd name="connsiteX86" fmla="*/ 4422913 w 12205252"/>
              <a:gd name="connsiteY86" fmla="*/ 3130826 h 6430617"/>
              <a:gd name="connsiteX87" fmla="*/ 4025348 w 12205252"/>
              <a:gd name="connsiteY87" fmla="*/ 3011557 h 6430617"/>
              <a:gd name="connsiteX88" fmla="*/ 3717235 w 12205252"/>
              <a:gd name="connsiteY88" fmla="*/ 3071191 h 6430617"/>
              <a:gd name="connsiteX89" fmla="*/ 3429000 w 12205252"/>
              <a:gd name="connsiteY89" fmla="*/ 3210339 h 6430617"/>
              <a:gd name="connsiteX90" fmla="*/ 3051313 w 12205252"/>
              <a:gd name="connsiteY90" fmla="*/ 3429000 h 6430617"/>
              <a:gd name="connsiteX91" fmla="*/ 2753139 w 12205252"/>
              <a:gd name="connsiteY91" fmla="*/ 3617844 h 6430617"/>
              <a:gd name="connsiteX92" fmla="*/ 2713383 w 12205252"/>
              <a:gd name="connsiteY92" fmla="*/ 3766931 h 6430617"/>
              <a:gd name="connsiteX93" fmla="*/ 2693504 w 12205252"/>
              <a:gd name="connsiteY93" fmla="*/ 3925957 h 6430617"/>
              <a:gd name="connsiteX94" fmla="*/ 2604052 w 12205252"/>
              <a:gd name="connsiteY94" fmla="*/ 4124739 h 6430617"/>
              <a:gd name="connsiteX95" fmla="*/ 2415209 w 12205252"/>
              <a:gd name="connsiteY95" fmla="*/ 4323522 h 6430617"/>
              <a:gd name="connsiteX96" fmla="*/ 2246244 w 12205252"/>
              <a:gd name="connsiteY96" fmla="*/ 4422913 h 6430617"/>
              <a:gd name="connsiteX97" fmla="*/ 1838739 w 12205252"/>
              <a:gd name="connsiteY97" fmla="*/ 4422913 h 6430617"/>
              <a:gd name="connsiteX98" fmla="*/ 1421296 w 12205252"/>
              <a:gd name="connsiteY98" fmla="*/ 4442791 h 6430617"/>
              <a:gd name="connsiteX99" fmla="*/ 805070 w 12205252"/>
              <a:gd name="connsiteY99" fmla="*/ 4432852 h 6430617"/>
              <a:gd name="connsiteX100" fmla="*/ 238539 w 12205252"/>
              <a:gd name="connsiteY100" fmla="*/ 4462670 h 6430617"/>
              <a:gd name="connsiteX101" fmla="*/ 0 w 12205252"/>
              <a:gd name="connsiteY101" fmla="*/ 4462670 h 6430617"/>
              <a:gd name="connsiteX102" fmla="*/ 0 w 12205252"/>
              <a:gd name="connsiteY102" fmla="*/ 4770783 h 6430617"/>
              <a:gd name="connsiteX0" fmla="*/ 0 w 12205252"/>
              <a:gd name="connsiteY0" fmla="*/ 4770783 h 6430617"/>
              <a:gd name="connsiteX1" fmla="*/ 188844 w 12205252"/>
              <a:gd name="connsiteY1" fmla="*/ 4800600 h 6430617"/>
              <a:gd name="connsiteX2" fmla="*/ 387626 w 12205252"/>
              <a:gd name="connsiteY2" fmla="*/ 4820478 h 6430617"/>
              <a:gd name="connsiteX3" fmla="*/ 626165 w 12205252"/>
              <a:gd name="connsiteY3" fmla="*/ 4850296 h 6430617"/>
              <a:gd name="connsiteX4" fmla="*/ 914400 w 12205252"/>
              <a:gd name="connsiteY4" fmla="*/ 4870174 h 6430617"/>
              <a:gd name="connsiteX5" fmla="*/ 1282148 w 12205252"/>
              <a:gd name="connsiteY5" fmla="*/ 4899991 h 6430617"/>
              <a:gd name="connsiteX6" fmla="*/ 1560444 w 12205252"/>
              <a:gd name="connsiteY6" fmla="*/ 4909931 h 6430617"/>
              <a:gd name="connsiteX7" fmla="*/ 1779104 w 12205252"/>
              <a:gd name="connsiteY7" fmla="*/ 4939748 h 6430617"/>
              <a:gd name="connsiteX8" fmla="*/ 2027583 w 12205252"/>
              <a:gd name="connsiteY8" fmla="*/ 4949687 h 6430617"/>
              <a:gd name="connsiteX9" fmla="*/ 2276061 w 12205252"/>
              <a:gd name="connsiteY9" fmla="*/ 4989444 h 6430617"/>
              <a:gd name="connsiteX10" fmla="*/ 2425148 w 12205252"/>
              <a:gd name="connsiteY10" fmla="*/ 5009322 h 6430617"/>
              <a:gd name="connsiteX11" fmla="*/ 2653748 w 12205252"/>
              <a:gd name="connsiteY11" fmla="*/ 4890052 h 6430617"/>
              <a:gd name="connsiteX12" fmla="*/ 2872409 w 12205252"/>
              <a:gd name="connsiteY12" fmla="*/ 4731026 h 6430617"/>
              <a:gd name="connsiteX13" fmla="*/ 3170583 w 12205252"/>
              <a:gd name="connsiteY13" fmla="*/ 4442791 h 6430617"/>
              <a:gd name="connsiteX14" fmla="*/ 3250096 w 12205252"/>
              <a:gd name="connsiteY14" fmla="*/ 4313583 h 6430617"/>
              <a:gd name="connsiteX15" fmla="*/ 3289852 w 12205252"/>
              <a:gd name="connsiteY15" fmla="*/ 4194313 h 6430617"/>
              <a:gd name="connsiteX16" fmla="*/ 3339548 w 12205252"/>
              <a:gd name="connsiteY16" fmla="*/ 4035287 h 6430617"/>
              <a:gd name="connsiteX17" fmla="*/ 3478696 w 12205252"/>
              <a:gd name="connsiteY17" fmla="*/ 3866322 h 6430617"/>
              <a:gd name="connsiteX18" fmla="*/ 3637722 w 12205252"/>
              <a:gd name="connsiteY18" fmla="*/ 3776870 h 6430617"/>
              <a:gd name="connsiteX19" fmla="*/ 3756991 w 12205252"/>
              <a:gd name="connsiteY19" fmla="*/ 3727174 h 6430617"/>
              <a:gd name="connsiteX20" fmla="*/ 3896139 w 12205252"/>
              <a:gd name="connsiteY20" fmla="*/ 3667539 h 6430617"/>
              <a:gd name="connsiteX21" fmla="*/ 4114800 w 12205252"/>
              <a:gd name="connsiteY21" fmla="*/ 3667539 h 6430617"/>
              <a:gd name="connsiteX22" fmla="*/ 4273826 w 12205252"/>
              <a:gd name="connsiteY22" fmla="*/ 3697357 h 6430617"/>
              <a:gd name="connsiteX23" fmla="*/ 4412974 w 12205252"/>
              <a:gd name="connsiteY23" fmla="*/ 3766931 h 6430617"/>
              <a:gd name="connsiteX24" fmla="*/ 4512365 w 12205252"/>
              <a:gd name="connsiteY24" fmla="*/ 3896139 h 6430617"/>
              <a:gd name="connsiteX25" fmla="*/ 4562061 w 12205252"/>
              <a:gd name="connsiteY25" fmla="*/ 4025348 h 6430617"/>
              <a:gd name="connsiteX26" fmla="*/ 4591878 w 12205252"/>
              <a:gd name="connsiteY26" fmla="*/ 4104861 h 6430617"/>
              <a:gd name="connsiteX27" fmla="*/ 4452731 w 12205252"/>
              <a:gd name="connsiteY27" fmla="*/ 4273826 h 6430617"/>
              <a:gd name="connsiteX28" fmla="*/ 4412974 w 12205252"/>
              <a:gd name="connsiteY28" fmla="*/ 4363278 h 6430617"/>
              <a:gd name="connsiteX29" fmla="*/ 4442791 w 12205252"/>
              <a:gd name="connsiteY29" fmla="*/ 4562061 h 6430617"/>
              <a:gd name="connsiteX30" fmla="*/ 4512365 w 12205252"/>
              <a:gd name="connsiteY30" fmla="*/ 4770783 h 6430617"/>
              <a:gd name="connsiteX31" fmla="*/ 4611757 w 12205252"/>
              <a:gd name="connsiteY31" fmla="*/ 4939748 h 6430617"/>
              <a:gd name="connsiteX32" fmla="*/ 4731026 w 12205252"/>
              <a:gd name="connsiteY32" fmla="*/ 5148470 h 6430617"/>
              <a:gd name="connsiteX33" fmla="*/ 4899991 w 12205252"/>
              <a:gd name="connsiteY33" fmla="*/ 5237922 h 6430617"/>
              <a:gd name="connsiteX34" fmla="*/ 5138531 w 12205252"/>
              <a:gd name="connsiteY34" fmla="*/ 5367131 h 6430617"/>
              <a:gd name="connsiteX35" fmla="*/ 5426765 w 12205252"/>
              <a:gd name="connsiteY35" fmla="*/ 5396948 h 6430617"/>
              <a:gd name="connsiteX36" fmla="*/ 5774635 w 12205252"/>
              <a:gd name="connsiteY36" fmla="*/ 5416826 h 6430617"/>
              <a:gd name="connsiteX37" fmla="*/ 6033052 w 12205252"/>
              <a:gd name="connsiteY37" fmla="*/ 5426765 h 6430617"/>
              <a:gd name="connsiteX38" fmla="*/ 6380922 w 12205252"/>
              <a:gd name="connsiteY38" fmla="*/ 5406887 h 6430617"/>
              <a:gd name="connsiteX39" fmla="*/ 6629400 w 12205252"/>
              <a:gd name="connsiteY39" fmla="*/ 5317435 h 6430617"/>
              <a:gd name="connsiteX40" fmla="*/ 6967331 w 12205252"/>
              <a:gd name="connsiteY40" fmla="*/ 5049078 h 6430617"/>
              <a:gd name="connsiteX41" fmla="*/ 7156174 w 12205252"/>
              <a:gd name="connsiteY41" fmla="*/ 4860235 h 6430617"/>
              <a:gd name="connsiteX42" fmla="*/ 7305261 w 12205252"/>
              <a:gd name="connsiteY42" fmla="*/ 4731026 h 6430617"/>
              <a:gd name="connsiteX43" fmla="*/ 7464287 w 12205252"/>
              <a:gd name="connsiteY43" fmla="*/ 4641574 h 6430617"/>
              <a:gd name="connsiteX44" fmla="*/ 7692887 w 12205252"/>
              <a:gd name="connsiteY44" fmla="*/ 4611757 h 6430617"/>
              <a:gd name="connsiteX45" fmla="*/ 7921487 w 12205252"/>
              <a:gd name="connsiteY45" fmla="*/ 4572000 h 6430617"/>
              <a:gd name="connsiteX46" fmla="*/ 8239539 w 12205252"/>
              <a:gd name="connsiteY46" fmla="*/ 4591878 h 6430617"/>
              <a:gd name="connsiteX47" fmla="*/ 8547652 w 12205252"/>
              <a:gd name="connsiteY47" fmla="*/ 4770783 h 6430617"/>
              <a:gd name="connsiteX48" fmla="*/ 8776252 w 12205252"/>
              <a:gd name="connsiteY48" fmla="*/ 4989444 h 6430617"/>
              <a:gd name="connsiteX49" fmla="*/ 8905461 w 12205252"/>
              <a:gd name="connsiteY49" fmla="*/ 5198165 h 6430617"/>
              <a:gd name="connsiteX50" fmla="*/ 9094304 w 12205252"/>
              <a:gd name="connsiteY50" fmla="*/ 5416826 h 6430617"/>
              <a:gd name="connsiteX51" fmla="*/ 9382539 w 12205252"/>
              <a:gd name="connsiteY51" fmla="*/ 5635487 h 6430617"/>
              <a:gd name="connsiteX52" fmla="*/ 9591261 w 12205252"/>
              <a:gd name="connsiteY52" fmla="*/ 5715000 h 6430617"/>
              <a:gd name="connsiteX53" fmla="*/ 9879496 w 12205252"/>
              <a:gd name="connsiteY53" fmla="*/ 5804452 h 6430617"/>
              <a:gd name="connsiteX54" fmla="*/ 10207487 w 12205252"/>
              <a:gd name="connsiteY54" fmla="*/ 5923722 h 6430617"/>
              <a:gd name="connsiteX55" fmla="*/ 10724322 w 12205252"/>
              <a:gd name="connsiteY55" fmla="*/ 5973417 h 6430617"/>
              <a:gd name="connsiteX56" fmla="*/ 11111948 w 12205252"/>
              <a:gd name="connsiteY56" fmla="*/ 6003235 h 6430617"/>
              <a:gd name="connsiteX57" fmla="*/ 11533006 w 12205252"/>
              <a:gd name="connsiteY57" fmla="*/ 6121599 h 6430617"/>
              <a:gd name="connsiteX58" fmla="*/ 11767931 w 12205252"/>
              <a:gd name="connsiteY58" fmla="*/ 6162261 h 6430617"/>
              <a:gd name="connsiteX59" fmla="*/ 12205252 w 12205252"/>
              <a:gd name="connsiteY59" fmla="*/ 6430617 h 6430617"/>
              <a:gd name="connsiteX60" fmla="*/ 12205252 w 12205252"/>
              <a:gd name="connsiteY60" fmla="*/ 0 h 6430617"/>
              <a:gd name="connsiteX61" fmla="*/ 11986591 w 12205252"/>
              <a:gd name="connsiteY61" fmla="*/ 417444 h 6430617"/>
              <a:gd name="connsiteX62" fmla="*/ 11917018 w 12205252"/>
              <a:gd name="connsiteY62" fmla="*/ 646044 h 6430617"/>
              <a:gd name="connsiteX63" fmla="*/ 11738113 w 12205252"/>
              <a:gd name="connsiteY63" fmla="*/ 1123122 h 6430617"/>
              <a:gd name="connsiteX64" fmla="*/ 11658600 w 12205252"/>
              <a:gd name="connsiteY64" fmla="*/ 1461052 h 6430617"/>
              <a:gd name="connsiteX65" fmla="*/ 11469757 w 12205252"/>
              <a:gd name="connsiteY65" fmla="*/ 1769165 h 6430617"/>
              <a:gd name="connsiteX66" fmla="*/ 11111948 w 12205252"/>
              <a:gd name="connsiteY66" fmla="*/ 2246244 h 6430617"/>
              <a:gd name="connsiteX67" fmla="*/ 10813774 w 12205252"/>
              <a:gd name="connsiteY67" fmla="*/ 2504661 h 6430617"/>
              <a:gd name="connsiteX68" fmla="*/ 10296939 w 12205252"/>
              <a:gd name="connsiteY68" fmla="*/ 2802835 h 6430617"/>
              <a:gd name="connsiteX69" fmla="*/ 9929191 w 12205252"/>
              <a:gd name="connsiteY69" fmla="*/ 2971800 h 6430617"/>
              <a:gd name="connsiteX70" fmla="*/ 9511748 w 12205252"/>
              <a:gd name="connsiteY70" fmla="*/ 3061252 h 6430617"/>
              <a:gd name="connsiteX71" fmla="*/ 9024731 w 12205252"/>
              <a:gd name="connsiteY71" fmla="*/ 3200400 h 6430617"/>
              <a:gd name="connsiteX72" fmla="*/ 8458200 w 12205252"/>
              <a:gd name="connsiteY72" fmla="*/ 3349487 h 6430617"/>
              <a:gd name="connsiteX73" fmla="*/ 7841974 w 12205252"/>
              <a:gd name="connsiteY73" fmla="*/ 3538331 h 6430617"/>
              <a:gd name="connsiteX74" fmla="*/ 7335078 w 12205252"/>
              <a:gd name="connsiteY74" fmla="*/ 3727174 h 6430617"/>
              <a:gd name="connsiteX75" fmla="*/ 7017026 w 12205252"/>
              <a:gd name="connsiteY75" fmla="*/ 3876261 h 6430617"/>
              <a:gd name="connsiteX76" fmla="*/ 6698974 w 12205252"/>
              <a:gd name="connsiteY76" fmla="*/ 4194313 h 6430617"/>
              <a:gd name="connsiteX77" fmla="*/ 6500191 w 12205252"/>
              <a:gd name="connsiteY77" fmla="*/ 4462670 h 6430617"/>
              <a:gd name="connsiteX78" fmla="*/ 6321287 w 12205252"/>
              <a:gd name="connsiteY78" fmla="*/ 4671391 h 6430617"/>
              <a:gd name="connsiteX79" fmla="*/ 5913783 w 12205252"/>
              <a:gd name="connsiteY79" fmla="*/ 4780722 h 6430617"/>
              <a:gd name="connsiteX80" fmla="*/ 5466522 w 12205252"/>
              <a:gd name="connsiteY80" fmla="*/ 4770783 h 6430617"/>
              <a:gd name="connsiteX81" fmla="*/ 5277678 w 12205252"/>
              <a:gd name="connsiteY81" fmla="*/ 4403035 h 6430617"/>
              <a:gd name="connsiteX82" fmla="*/ 5267739 w 12205252"/>
              <a:gd name="connsiteY82" fmla="*/ 4065104 h 6430617"/>
              <a:gd name="connsiteX83" fmla="*/ 5218044 w 12205252"/>
              <a:gd name="connsiteY83" fmla="*/ 3756991 h 6430617"/>
              <a:gd name="connsiteX84" fmla="*/ 5019261 w 12205252"/>
              <a:gd name="connsiteY84" fmla="*/ 3468757 h 6430617"/>
              <a:gd name="connsiteX85" fmla="*/ 4740965 w 12205252"/>
              <a:gd name="connsiteY85" fmla="*/ 3309731 h 6430617"/>
              <a:gd name="connsiteX86" fmla="*/ 4422913 w 12205252"/>
              <a:gd name="connsiteY86" fmla="*/ 3130826 h 6430617"/>
              <a:gd name="connsiteX87" fmla="*/ 4025348 w 12205252"/>
              <a:gd name="connsiteY87" fmla="*/ 3011557 h 6430617"/>
              <a:gd name="connsiteX88" fmla="*/ 3717235 w 12205252"/>
              <a:gd name="connsiteY88" fmla="*/ 3071191 h 6430617"/>
              <a:gd name="connsiteX89" fmla="*/ 3429000 w 12205252"/>
              <a:gd name="connsiteY89" fmla="*/ 3210339 h 6430617"/>
              <a:gd name="connsiteX90" fmla="*/ 3051313 w 12205252"/>
              <a:gd name="connsiteY90" fmla="*/ 3429000 h 6430617"/>
              <a:gd name="connsiteX91" fmla="*/ 2753139 w 12205252"/>
              <a:gd name="connsiteY91" fmla="*/ 3617844 h 6430617"/>
              <a:gd name="connsiteX92" fmla="*/ 2713383 w 12205252"/>
              <a:gd name="connsiteY92" fmla="*/ 3766931 h 6430617"/>
              <a:gd name="connsiteX93" fmla="*/ 2693504 w 12205252"/>
              <a:gd name="connsiteY93" fmla="*/ 3925957 h 6430617"/>
              <a:gd name="connsiteX94" fmla="*/ 2604052 w 12205252"/>
              <a:gd name="connsiteY94" fmla="*/ 4124739 h 6430617"/>
              <a:gd name="connsiteX95" fmla="*/ 2415209 w 12205252"/>
              <a:gd name="connsiteY95" fmla="*/ 4323522 h 6430617"/>
              <a:gd name="connsiteX96" fmla="*/ 2246244 w 12205252"/>
              <a:gd name="connsiteY96" fmla="*/ 4422913 h 6430617"/>
              <a:gd name="connsiteX97" fmla="*/ 1838739 w 12205252"/>
              <a:gd name="connsiteY97" fmla="*/ 4422913 h 6430617"/>
              <a:gd name="connsiteX98" fmla="*/ 1421296 w 12205252"/>
              <a:gd name="connsiteY98" fmla="*/ 4442791 h 6430617"/>
              <a:gd name="connsiteX99" fmla="*/ 805070 w 12205252"/>
              <a:gd name="connsiteY99" fmla="*/ 4432852 h 6430617"/>
              <a:gd name="connsiteX100" fmla="*/ 238539 w 12205252"/>
              <a:gd name="connsiteY100" fmla="*/ 4462670 h 6430617"/>
              <a:gd name="connsiteX101" fmla="*/ 0 w 12205252"/>
              <a:gd name="connsiteY101" fmla="*/ 4462670 h 6430617"/>
              <a:gd name="connsiteX102" fmla="*/ 0 w 12205252"/>
              <a:gd name="connsiteY102" fmla="*/ 4770783 h 6430617"/>
              <a:gd name="connsiteX0" fmla="*/ 0 w 12205252"/>
              <a:gd name="connsiteY0" fmla="*/ 4770783 h 6430617"/>
              <a:gd name="connsiteX1" fmla="*/ 188844 w 12205252"/>
              <a:gd name="connsiteY1" fmla="*/ 4800600 h 6430617"/>
              <a:gd name="connsiteX2" fmla="*/ 387626 w 12205252"/>
              <a:gd name="connsiteY2" fmla="*/ 4820478 h 6430617"/>
              <a:gd name="connsiteX3" fmla="*/ 626165 w 12205252"/>
              <a:gd name="connsiteY3" fmla="*/ 4850296 h 6430617"/>
              <a:gd name="connsiteX4" fmla="*/ 914400 w 12205252"/>
              <a:gd name="connsiteY4" fmla="*/ 4870174 h 6430617"/>
              <a:gd name="connsiteX5" fmla="*/ 1282148 w 12205252"/>
              <a:gd name="connsiteY5" fmla="*/ 4899991 h 6430617"/>
              <a:gd name="connsiteX6" fmla="*/ 1560444 w 12205252"/>
              <a:gd name="connsiteY6" fmla="*/ 4909931 h 6430617"/>
              <a:gd name="connsiteX7" fmla="*/ 1779104 w 12205252"/>
              <a:gd name="connsiteY7" fmla="*/ 4939748 h 6430617"/>
              <a:gd name="connsiteX8" fmla="*/ 2027583 w 12205252"/>
              <a:gd name="connsiteY8" fmla="*/ 4949687 h 6430617"/>
              <a:gd name="connsiteX9" fmla="*/ 2276061 w 12205252"/>
              <a:gd name="connsiteY9" fmla="*/ 4989444 h 6430617"/>
              <a:gd name="connsiteX10" fmla="*/ 2425148 w 12205252"/>
              <a:gd name="connsiteY10" fmla="*/ 5009322 h 6430617"/>
              <a:gd name="connsiteX11" fmla="*/ 2653748 w 12205252"/>
              <a:gd name="connsiteY11" fmla="*/ 4890052 h 6430617"/>
              <a:gd name="connsiteX12" fmla="*/ 2872409 w 12205252"/>
              <a:gd name="connsiteY12" fmla="*/ 4731026 h 6430617"/>
              <a:gd name="connsiteX13" fmla="*/ 3170583 w 12205252"/>
              <a:gd name="connsiteY13" fmla="*/ 4442791 h 6430617"/>
              <a:gd name="connsiteX14" fmla="*/ 3250096 w 12205252"/>
              <a:gd name="connsiteY14" fmla="*/ 4313583 h 6430617"/>
              <a:gd name="connsiteX15" fmla="*/ 3289852 w 12205252"/>
              <a:gd name="connsiteY15" fmla="*/ 4194313 h 6430617"/>
              <a:gd name="connsiteX16" fmla="*/ 3339548 w 12205252"/>
              <a:gd name="connsiteY16" fmla="*/ 4035287 h 6430617"/>
              <a:gd name="connsiteX17" fmla="*/ 3478696 w 12205252"/>
              <a:gd name="connsiteY17" fmla="*/ 3866322 h 6430617"/>
              <a:gd name="connsiteX18" fmla="*/ 3637722 w 12205252"/>
              <a:gd name="connsiteY18" fmla="*/ 3776870 h 6430617"/>
              <a:gd name="connsiteX19" fmla="*/ 3756991 w 12205252"/>
              <a:gd name="connsiteY19" fmla="*/ 3727174 h 6430617"/>
              <a:gd name="connsiteX20" fmla="*/ 3896139 w 12205252"/>
              <a:gd name="connsiteY20" fmla="*/ 3667539 h 6430617"/>
              <a:gd name="connsiteX21" fmla="*/ 4114800 w 12205252"/>
              <a:gd name="connsiteY21" fmla="*/ 3667539 h 6430617"/>
              <a:gd name="connsiteX22" fmla="*/ 4273826 w 12205252"/>
              <a:gd name="connsiteY22" fmla="*/ 3697357 h 6430617"/>
              <a:gd name="connsiteX23" fmla="*/ 4412974 w 12205252"/>
              <a:gd name="connsiteY23" fmla="*/ 3766931 h 6430617"/>
              <a:gd name="connsiteX24" fmla="*/ 4512365 w 12205252"/>
              <a:gd name="connsiteY24" fmla="*/ 3896139 h 6430617"/>
              <a:gd name="connsiteX25" fmla="*/ 4562061 w 12205252"/>
              <a:gd name="connsiteY25" fmla="*/ 4025348 h 6430617"/>
              <a:gd name="connsiteX26" fmla="*/ 4591878 w 12205252"/>
              <a:gd name="connsiteY26" fmla="*/ 4104861 h 6430617"/>
              <a:gd name="connsiteX27" fmla="*/ 4452731 w 12205252"/>
              <a:gd name="connsiteY27" fmla="*/ 4273826 h 6430617"/>
              <a:gd name="connsiteX28" fmla="*/ 4412974 w 12205252"/>
              <a:gd name="connsiteY28" fmla="*/ 4363278 h 6430617"/>
              <a:gd name="connsiteX29" fmla="*/ 4442791 w 12205252"/>
              <a:gd name="connsiteY29" fmla="*/ 4562061 h 6430617"/>
              <a:gd name="connsiteX30" fmla="*/ 4512365 w 12205252"/>
              <a:gd name="connsiteY30" fmla="*/ 4770783 h 6430617"/>
              <a:gd name="connsiteX31" fmla="*/ 4611757 w 12205252"/>
              <a:gd name="connsiteY31" fmla="*/ 4939748 h 6430617"/>
              <a:gd name="connsiteX32" fmla="*/ 4731026 w 12205252"/>
              <a:gd name="connsiteY32" fmla="*/ 5148470 h 6430617"/>
              <a:gd name="connsiteX33" fmla="*/ 4899991 w 12205252"/>
              <a:gd name="connsiteY33" fmla="*/ 5237922 h 6430617"/>
              <a:gd name="connsiteX34" fmla="*/ 5138531 w 12205252"/>
              <a:gd name="connsiteY34" fmla="*/ 5367131 h 6430617"/>
              <a:gd name="connsiteX35" fmla="*/ 5426765 w 12205252"/>
              <a:gd name="connsiteY35" fmla="*/ 5396948 h 6430617"/>
              <a:gd name="connsiteX36" fmla="*/ 5774635 w 12205252"/>
              <a:gd name="connsiteY36" fmla="*/ 5416826 h 6430617"/>
              <a:gd name="connsiteX37" fmla="*/ 6033052 w 12205252"/>
              <a:gd name="connsiteY37" fmla="*/ 5426765 h 6430617"/>
              <a:gd name="connsiteX38" fmla="*/ 6380922 w 12205252"/>
              <a:gd name="connsiteY38" fmla="*/ 5406887 h 6430617"/>
              <a:gd name="connsiteX39" fmla="*/ 6629400 w 12205252"/>
              <a:gd name="connsiteY39" fmla="*/ 5317435 h 6430617"/>
              <a:gd name="connsiteX40" fmla="*/ 6967331 w 12205252"/>
              <a:gd name="connsiteY40" fmla="*/ 5049078 h 6430617"/>
              <a:gd name="connsiteX41" fmla="*/ 7156174 w 12205252"/>
              <a:gd name="connsiteY41" fmla="*/ 4860235 h 6430617"/>
              <a:gd name="connsiteX42" fmla="*/ 7305261 w 12205252"/>
              <a:gd name="connsiteY42" fmla="*/ 4731026 h 6430617"/>
              <a:gd name="connsiteX43" fmla="*/ 7464287 w 12205252"/>
              <a:gd name="connsiteY43" fmla="*/ 4641574 h 6430617"/>
              <a:gd name="connsiteX44" fmla="*/ 7692887 w 12205252"/>
              <a:gd name="connsiteY44" fmla="*/ 4611757 h 6430617"/>
              <a:gd name="connsiteX45" fmla="*/ 7921487 w 12205252"/>
              <a:gd name="connsiteY45" fmla="*/ 4572000 h 6430617"/>
              <a:gd name="connsiteX46" fmla="*/ 8239539 w 12205252"/>
              <a:gd name="connsiteY46" fmla="*/ 4591878 h 6430617"/>
              <a:gd name="connsiteX47" fmla="*/ 8547652 w 12205252"/>
              <a:gd name="connsiteY47" fmla="*/ 4770783 h 6430617"/>
              <a:gd name="connsiteX48" fmla="*/ 8776252 w 12205252"/>
              <a:gd name="connsiteY48" fmla="*/ 4989444 h 6430617"/>
              <a:gd name="connsiteX49" fmla="*/ 8905461 w 12205252"/>
              <a:gd name="connsiteY49" fmla="*/ 5198165 h 6430617"/>
              <a:gd name="connsiteX50" fmla="*/ 9094304 w 12205252"/>
              <a:gd name="connsiteY50" fmla="*/ 5416826 h 6430617"/>
              <a:gd name="connsiteX51" fmla="*/ 9382539 w 12205252"/>
              <a:gd name="connsiteY51" fmla="*/ 5635487 h 6430617"/>
              <a:gd name="connsiteX52" fmla="*/ 9591261 w 12205252"/>
              <a:gd name="connsiteY52" fmla="*/ 5715000 h 6430617"/>
              <a:gd name="connsiteX53" fmla="*/ 9879496 w 12205252"/>
              <a:gd name="connsiteY53" fmla="*/ 5804452 h 6430617"/>
              <a:gd name="connsiteX54" fmla="*/ 10207487 w 12205252"/>
              <a:gd name="connsiteY54" fmla="*/ 5923722 h 6430617"/>
              <a:gd name="connsiteX55" fmla="*/ 10724322 w 12205252"/>
              <a:gd name="connsiteY55" fmla="*/ 5973417 h 6430617"/>
              <a:gd name="connsiteX56" fmla="*/ 11111948 w 12205252"/>
              <a:gd name="connsiteY56" fmla="*/ 6003235 h 6430617"/>
              <a:gd name="connsiteX57" fmla="*/ 11533006 w 12205252"/>
              <a:gd name="connsiteY57" fmla="*/ 6121599 h 6430617"/>
              <a:gd name="connsiteX58" fmla="*/ 11767931 w 12205252"/>
              <a:gd name="connsiteY58" fmla="*/ 6214666 h 6430617"/>
              <a:gd name="connsiteX59" fmla="*/ 12205252 w 12205252"/>
              <a:gd name="connsiteY59" fmla="*/ 6430617 h 6430617"/>
              <a:gd name="connsiteX60" fmla="*/ 12205252 w 12205252"/>
              <a:gd name="connsiteY60" fmla="*/ 0 h 6430617"/>
              <a:gd name="connsiteX61" fmla="*/ 11986591 w 12205252"/>
              <a:gd name="connsiteY61" fmla="*/ 417444 h 6430617"/>
              <a:gd name="connsiteX62" fmla="*/ 11917018 w 12205252"/>
              <a:gd name="connsiteY62" fmla="*/ 646044 h 6430617"/>
              <a:gd name="connsiteX63" fmla="*/ 11738113 w 12205252"/>
              <a:gd name="connsiteY63" fmla="*/ 1123122 h 6430617"/>
              <a:gd name="connsiteX64" fmla="*/ 11658600 w 12205252"/>
              <a:gd name="connsiteY64" fmla="*/ 1461052 h 6430617"/>
              <a:gd name="connsiteX65" fmla="*/ 11469757 w 12205252"/>
              <a:gd name="connsiteY65" fmla="*/ 1769165 h 6430617"/>
              <a:gd name="connsiteX66" fmla="*/ 11111948 w 12205252"/>
              <a:gd name="connsiteY66" fmla="*/ 2246244 h 6430617"/>
              <a:gd name="connsiteX67" fmla="*/ 10813774 w 12205252"/>
              <a:gd name="connsiteY67" fmla="*/ 2504661 h 6430617"/>
              <a:gd name="connsiteX68" fmla="*/ 10296939 w 12205252"/>
              <a:gd name="connsiteY68" fmla="*/ 2802835 h 6430617"/>
              <a:gd name="connsiteX69" fmla="*/ 9929191 w 12205252"/>
              <a:gd name="connsiteY69" fmla="*/ 2971800 h 6430617"/>
              <a:gd name="connsiteX70" fmla="*/ 9511748 w 12205252"/>
              <a:gd name="connsiteY70" fmla="*/ 3061252 h 6430617"/>
              <a:gd name="connsiteX71" fmla="*/ 9024731 w 12205252"/>
              <a:gd name="connsiteY71" fmla="*/ 3200400 h 6430617"/>
              <a:gd name="connsiteX72" fmla="*/ 8458200 w 12205252"/>
              <a:gd name="connsiteY72" fmla="*/ 3349487 h 6430617"/>
              <a:gd name="connsiteX73" fmla="*/ 7841974 w 12205252"/>
              <a:gd name="connsiteY73" fmla="*/ 3538331 h 6430617"/>
              <a:gd name="connsiteX74" fmla="*/ 7335078 w 12205252"/>
              <a:gd name="connsiteY74" fmla="*/ 3727174 h 6430617"/>
              <a:gd name="connsiteX75" fmla="*/ 7017026 w 12205252"/>
              <a:gd name="connsiteY75" fmla="*/ 3876261 h 6430617"/>
              <a:gd name="connsiteX76" fmla="*/ 6698974 w 12205252"/>
              <a:gd name="connsiteY76" fmla="*/ 4194313 h 6430617"/>
              <a:gd name="connsiteX77" fmla="*/ 6500191 w 12205252"/>
              <a:gd name="connsiteY77" fmla="*/ 4462670 h 6430617"/>
              <a:gd name="connsiteX78" fmla="*/ 6321287 w 12205252"/>
              <a:gd name="connsiteY78" fmla="*/ 4671391 h 6430617"/>
              <a:gd name="connsiteX79" fmla="*/ 5913783 w 12205252"/>
              <a:gd name="connsiteY79" fmla="*/ 4780722 h 6430617"/>
              <a:gd name="connsiteX80" fmla="*/ 5466522 w 12205252"/>
              <a:gd name="connsiteY80" fmla="*/ 4770783 h 6430617"/>
              <a:gd name="connsiteX81" fmla="*/ 5277678 w 12205252"/>
              <a:gd name="connsiteY81" fmla="*/ 4403035 h 6430617"/>
              <a:gd name="connsiteX82" fmla="*/ 5267739 w 12205252"/>
              <a:gd name="connsiteY82" fmla="*/ 4065104 h 6430617"/>
              <a:gd name="connsiteX83" fmla="*/ 5218044 w 12205252"/>
              <a:gd name="connsiteY83" fmla="*/ 3756991 h 6430617"/>
              <a:gd name="connsiteX84" fmla="*/ 5019261 w 12205252"/>
              <a:gd name="connsiteY84" fmla="*/ 3468757 h 6430617"/>
              <a:gd name="connsiteX85" fmla="*/ 4740965 w 12205252"/>
              <a:gd name="connsiteY85" fmla="*/ 3309731 h 6430617"/>
              <a:gd name="connsiteX86" fmla="*/ 4422913 w 12205252"/>
              <a:gd name="connsiteY86" fmla="*/ 3130826 h 6430617"/>
              <a:gd name="connsiteX87" fmla="*/ 4025348 w 12205252"/>
              <a:gd name="connsiteY87" fmla="*/ 3011557 h 6430617"/>
              <a:gd name="connsiteX88" fmla="*/ 3717235 w 12205252"/>
              <a:gd name="connsiteY88" fmla="*/ 3071191 h 6430617"/>
              <a:gd name="connsiteX89" fmla="*/ 3429000 w 12205252"/>
              <a:gd name="connsiteY89" fmla="*/ 3210339 h 6430617"/>
              <a:gd name="connsiteX90" fmla="*/ 3051313 w 12205252"/>
              <a:gd name="connsiteY90" fmla="*/ 3429000 h 6430617"/>
              <a:gd name="connsiteX91" fmla="*/ 2753139 w 12205252"/>
              <a:gd name="connsiteY91" fmla="*/ 3617844 h 6430617"/>
              <a:gd name="connsiteX92" fmla="*/ 2713383 w 12205252"/>
              <a:gd name="connsiteY92" fmla="*/ 3766931 h 6430617"/>
              <a:gd name="connsiteX93" fmla="*/ 2693504 w 12205252"/>
              <a:gd name="connsiteY93" fmla="*/ 3925957 h 6430617"/>
              <a:gd name="connsiteX94" fmla="*/ 2604052 w 12205252"/>
              <a:gd name="connsiteY94" fmla="*/ 4124739 h 6430617"/>
              <a:gd name="connsiteX95" fmla="*/ 2415209 w 12205252"/>
              <a:gd name="connsiteY95" fmla="*/ 4323522 h 6430617"/>
              <a:gd name="connsiteX96" fmla="*/ 2246244 w 12205252"/>
              <a:gd name="connsiteY96" fmla="*/ 4422913 h 6430617"/>
              <a:gd name="connsiteX97" fmla="*/ 1838739 w 12205252"/>
              <a:gd name="connsiteY97" fmla="*/ 4422913 h 6430617"/>
              <a:gd name="connsiteX98" fmla="*/ 1421296 w 12205252"/>
              <a:gd name="connsiteY98" fmla="*/ 4442791 h 6430617"/>
              <a:gd name="connsiteX99" fmla="*/ 805070 w 12205252"/>
              <a:gd name="connsiteY99" fmla="*/ 4432852 h 6430617"/>
              <a:gd name="connsiteX100" fmla="*/ 238539 w 12205252"/>
              <a:gd name="connsiteY100" fmla="*/ 4462670 h 6430617"/>
              <a:gd name="connsiteX101" fmla="*/ 0 w 12205252"/>
              <a:gd name="connsiteY101" fmla="*/ 4462670 h 6430617"/>
              <a:gd name="connsiteX102" fmla="*/ 0 w 12205252"/>
              <a:gd name="connsiteY102" fmla="*/ 4770783 h 643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2205252" h="6430617">
                <a:moveTo>
                  <a:pt x="0" y="4770783"/>
                </a:moveTo>
                <a:lnTo>
                  <a:pt x="188844" y="4800600"/>
                </a:lnTo>
                <a:lnTo>
                  <a:pt x="387626" y="4820478"/>
                </a:lnTo>
                <a:lnTo>
                  <a:pt x="626165" y="4850296"/>
                </a:lnTo>
                <a:lnTo>
                  <a:pt x="914400" y="4870174"/>
                </a:lnTo>
                <a:lnTo>
                  <a:pt x="1282148" y="4899991"/>
                </a:lnTo>
                <a:lnTo>
                  <a:pt x="1560444" y="4909931"/>
                </a:lnTo>
                <a:lnTo>
                  <a:pt x="1779104" y="4939748"/>
                </a:lnTo>
                <a:lnTo>
                  <a:pt x="2027583" y="4949687"/>
                </a:lnTo>
                <a:lnTo>
                  <a:pt x="2276061" y="4989444"/>
                </a:lnTo>
                <a:lnTo>
                  <a:pt x="2425148" y="5009322"/>
                </a:lnTo>
                <a:lnTo>
                  <a:pt x="2653748" y="4890052"/>
                </a:lnTo>
                <a:lnTo>
                  <a:pt x="2872409" y="4731026"/>
                </a:lnTo>
                <a:lnTo>
                  <a:pt x="3170583" y="4442791"/>
                </a:lnTo>
                <a:lnTo>
                  <a:pt x="3250096" y="4313583"/>
                </a:lnTo>
                <a:lnTo>
                  <a:pt x="3289852" y="4194313"/>
                </a:lnTo>
                <a:lnTo>
                  <a:pt x="3339548" y="4035287"/>
                </a:lnTo>
                <a:lnTo>
                  <a:pt x="3478696" y="3866322"/>
                </a:lnTo>
                <a:lnTo>
                  <a:pt x="3637722" y="3776870"/>
                </a:lnTo>
                <a:lnTo>
                  <a:pt x="3756991" y="3727174"/>
                </a:lnTo>
                <a:lnTo>
                  <a:pt x="3896139" y="3667539"/>
                </a:lnTo>
                <a:lnTo>
                  <a:pt x="4114800" y="3667539"/>
                </a:lnTo>
                <a:lnTo>
                  <a:pt x="4273826" y="3697357"/>
                </a:lnTo>
                <a:lnTo>
                  <a:pt x="4412974" y="3766931"/>
                </a:lnTo>
                <a:lnTo>
                  <a:pt x="4512365" y="3896139"/>
                </a:lnTo>
                <a:lnTo>
                  <a:pt x="4562061" y="4025348"/>
                </a:lnTo>
                <a:lnTo>
                  <a:pt x="4591878" y="4104861"/>
                </a:lnTo>
                <a:lnTo>
                  <a:pt x="4452731" y="4273826"/>
                </a:lnTo>
                <a:lnTo>
                  <a:pt x="4412974" y="4363278"/>
                </a:lnTo>
                <a:lnTo>
                  <a:pt x="4442791" y="4562061"/>
                </a:lnTo>
                <a:lnTo>
                  <a:pt x="4512365" y="4770783"/>
                </a:lnTo>
                <a:lnTo>
                  <a:pt x="4611757" y="4939748"/>
                </a:lnTo>
                <a:lnTo>
                  <a:pt x="4731026" y="5148470"/>
                </a:lnTo>
                <a:lnTo>
                  <a:pt x="4899991" y="5237922"/>
                </a:lnTo>
                <a:lnTo>
                  <a:pt x="5138531" y="5367131"/>
                </a:lnTo>
                <a:lnTo>
                  <a:pt x="5426765" y="5396948"/>
                </a:lnTo>
                <a:lnTo>
                  <a:pt x="5774635" y="5416826"/>
                </a:lnTo>
                <a:lnTo>
                  <a:pt x="6033052" y="5426765"/>
                </a:lnTo>
                <a:lnTo>
                  <a:pt x="6380922" y="5406887"/>
                </a:lnTo>
                <a:lnTo>
                  <a:pt x="6629400" y="5317435"/>
                </a:lnTo>
                <a:lnTo>
                  <a:pt x="6967331" y="5049078"/>
                </a:lnTo>
                <a:lnTo>
                  <a:pt x="7156174" y="4860235"/>
                </a:lnTo>
                <a:lnTo>
                  <a:pt x="7305261" y="4731026"/>
                </a:lnTo>
                <a:lnTo>
                  <a:pt x="7464287" y="4641574"/>
                </a:lnTo>
                <a:lnTo>
                  <a:pt x="7692887" y="4611757"/>
                </a:lnTo>
                <a:lnTo>
                  <a:pt x="7921487" y="4572000"/>
                </a:lnTo>
                <a:lnTo>
                  <a:pt x="8239539" y="4591878"/>
                </a:lnTo>
                <a:lnTo>
                  <a:pt x="8547652" y="4770783"/>
                </a:lnTo>
                <a:lnTo>
                  <a:pt x="8776252" y="4989444"/>
                </a:lnTo>
                <a:lnTo>
                  <a:pt x="8905461" y="5198165"/>
                </a:lnTo>
                <a:lnTo>
                  <a:pt x="9094304" y="5416826"/>
                </a:lnTo>
                <a:lnTo>
                  <a:pt x="9382539" y="5635487"/>
                </a:lnTo>
                <a:lnTo>
                  <a:pt x="9591261" y="5715000"/>
                </a:lnTo>
                <a:lnTo>
                  <a:pt x="9879496" y="5804452"/>
                </a:lnTo>
                <a:lnTo>
                  <a:pt x="10207487" y="5923722"/>
                </a:lnTo>
                <a:lnTo>
                  <a:pt x="10724322" y="5973417"/>
                </a:lnTo>
                <a:cubicBezTo>
                  <a:pt x="10853531" y="5983356"/>
                  <a:pt x="10977167" y="5978538"/>
                  <a:pt x="11111948" y="6003235"/>
                </a:cubicBezTo>
                <a:cubicBezTo>
                  <a:pt x="11246729" y="6027932"/>
                  <a:pt x="11392653" y="6082144"/>
                  <a:pt x="11533006" y="6121599"/>
                </a:cubicBezTo>
                <a:lnTo>
                  <a:pt x="11767931" y="6214666"/>
                </a:lnTo>
                <a:lnTo>
                  <a:pt x="12205252" y="6430617"/>
                </a:lnTo>
                <a:lnTo>
                  <a:pt x="12205252" y="0"/>
                </a:lnTo>
                <a:lnTo>
                  <a:pt x="11986591" y="417444"/>
                </a:lnTo>
                <a:lnTo>
                  <a:pt x="11917018" y="646044"/>
                </a:lnTo>
                <a:lnTo>
                  <a:pt x="11738113" y="1123122"/>
                </a:lnTo>
                <a:lnTo>
                  <a:pt x="11658600" y="1461052"/>
                </a:lnTo>
                <a:lnTo>
                  <a:pt x="11469757" y="1769165"/>
                </a:lnTo>
                <a:lnTo>
                  <a:pt x="11111948" y="2246244"/>
                </a:lnTo>
                <a:lnTo>
                  <a:pt x="10813774" y="2504661"/>
                </a:lnTo>
                <a:lnTo>
                  <a:pt x="10296939" y="2802835"/>
                </a:lnTo>
                <a:lnTo>
                  <a:pt x="9929191" y="2971800"/>
                </a:lnTo>
                <a:lnTo>
                  <a:pt x="9511748" y="3061252"/>
                </a:lnTo>
                <a:lnTo>
                  <a:pt x="9024731" y="3200400"/>
                </a:lnTo>
                <a:lnTo>
                  <a:pt x="8458200" y="3349487"/>
                </a:lnTo>
                <a:lnTo>
                  <a:pt x="7841974" y="3538331"/>
                </a:lnTo>
                <a:lnTo>
                  <a:pt x="7335078" y="3727174"/>
                </a:lnTo>
                <a:lnTo>
                  <a:pt x="7017026" y="3876261"/>
                </a:lnTo>
                <a:lnTo>
                  <a:pt x="6698974" y="4194313"/>
                </a:lnTo>
                <a:lnTo>
                  <a:pt x="6500191" y="4462670"/>
                </a:lnTo>
                <a:lnTo>
                  <a:pt x="6321287" y="4671391"/>
                </a:lnTo>
                <a:lnTo>
                  <a:pt x="5913783" y="4780722"/>
                </a:lnTo>
                <a:lnTo>
                  <a:pt x="5466522" y="4770783"/>
                </a:lnTo>
                <a:lnTo>
                  <a:pt x="5277678" y="4403035"/>
                </a:lnTo>
                <a:lnTo>
                  <a:pt x="5267739" y="4065104"/>
                </a:lnTo>
                <a:lnTo>
                  <a:pt x="5218044" y="3756991"/>
                </a:lnTo>
                <a:lnTo>
                  <a:pt x="5019261" y="3468757"/>
                </a:lnTo>
                <a:lnTo>
                  <a:pt x="4740965" y="3309731"/>
                </a:lnTo>
                <a:lnTo>
                  <a:pt x="4422913" y="3130826"/>
                </a:lnTo>
                <a:lnTo>
                  <a:pt x="4025348" y="3011557"/>
                </a:lnTo>
                <a:lnTo>
                  <a:pt x="3717235" y="3071191"/>
                </a:lnTo>
                <a:lnTo>
                  <a:pt x="3429000" y="3210339"/>
                </a:lnTo>
                <a:lnTo>
                  <a:pt x="3051313" y="3429000"/>
                </a:lnTo>
                <a:lnTo>
                  <a:pt x="2753139" y="3617844"/>
                </a:lnTo>
                <a:lnTo>
                  <a:pt x="2713383" y="3766931"/>
                </a:lnTo>
                <a:lnTo>
                  <a:pt x="2693504" y="3925957"/>
                </a:lnTo>
                <a:lnTo>
                  <a:pt x="2604052" y="4124739"/>
                </a:lnTo>
                <a:lnTo>
                  <a:pt x="2415209" y="4323522"/>
                </a:lnTo>
                <a:lnTo>
                  <a:pt x="2246244" y="4422913"/>
                </a:lnTo>
                <a:lnTo>
                  <a:pt x="1838739" y="4422913"/>
                </a:lnTo>
                <a:lnTo>
                  <a:pt x="1421296" y="4442791"/>
                </a:lnTo>
                <a:lnTo>
                  <a:pt x="805070" y="4432852"/>
                </a:lnTo>
                <a:lnTo>
                  <a:pt x="238539" y="4462670"/>
                </a:lnTo>
                <a:lnTo>
                  <a:pt x="0" y="4462670"/>
                </a:lnTo>
                <a:lnTo>
                  <a:pt x="0" y="4770783"/>
                </a:lnTo>
                <a:close/>
              </a:path>
            </a:pathLst>
          </a:custGeom>
          <a:solidFill>
            <a:srgbClr val="0070C0"/>
          </a:solidFill>
          <a:ln w="38100">
            <a:solidFill>
              <a:srgbClr val="00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5681E32-4D90-D94D-8421-31FC4BB03A38}"/>
              </a:ext>
            </a:extLst>
          </p:cNvPr>
          <p:cNvGrpSpPr/>
          <p:nvPr/>
        </p:nvGrpSpPr>
        <p:grpSpPr>
          <a:xfrm>
            <a:off x="720421" y="2482918"/>
            <a:ext cx="533719" cy="1486356"/>
            <a:chOff x="720421" y="2482918"/>
            <a:chExt cx="533719" cy="1486356"/>
          </a:xfrm>
        </p:grpSpPr>
        <p:sp>
          <p:nvSpPr>
            <p:cNvPr id="8" name="Triangle 7">
              <a:extLst>
                <a:ext uri="{FF2B5EF4-FFF2-40B4-BE49-F238E27FC236}">
                  <a16:creationId xmlns:a16="http://schemas.microsoft.com/office/drawing/2014/main" id="{FFFF266F-B769-9249-90A2-A41BFE1999FC}"/>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6E0691D0-C234-DA4F-870A-01B997343622}"/>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4DBDA161-A18B-DB49-9A15-1F146209817B}"/>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8BFC5E80-7248-924F-A49B-B9E9070A3519}"/>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37C8527-38E8-214B-8DA9-054D00BC51EA}"/>
              </a:ext>
            </a:extLst>
          </p:cNvPr>
          <p:cNvGrpSpPr/>
          <p:nvPr/>
        </p:nvGrpSpPr>
        <p:grpSpPr>
          <a:xfrm>
            <a:off x="1188758" y="2964467"/>
            <a:ext cx="533719" cy="1486356"/>
            <a:chOff x="720421" y="2482918"/>
            <a:chExt cx="533719" cy="1486356"/>
          </a:xfrm>
        </p:grpSpPr>
        <p:sp>
          <p:nvSpPr>
            <p:cNvPr id="16" name="Triangle 15">
              <a:extLst>
                <a:ext uri="{FF2B5EF4-FFF2-40B4-BE49-F238E27FC236}">
                  <a16:creationId xmlns:a16="http://schemas.microsoft.com/office/drawing/2014/main" id="{85AF894A-8D4C-E54C-AC02-220D2961DAE9}"/>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5C388EB8-B6A1-3048-A2BA-16744292C9A6}"/>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C3B90DF-B7DE-B741-9D37-C0549AA730F6}"/>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E92A8F16-6CB7-FD41-83B5-33BD62560526}"/>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731764F-3CF7-6246-9EA2-1FD097C2E567}"/>
              </a:ext>
            </a:extLst>
          </p:cNvPr>
          <p:cNvGrpSpPr/>
          <p:nvPr/>
        </p:nvGrpSpPr>
        <p:grpSpPr>
          <a:xfrm>
            <a:off x="1589912" y="2616705"/>
            <a:ext cx="533719" cy="1486356"/>
            <a:chOff x="720421" y="2482918"/>
            <a:chExt cx="533719" cy="1486356"/>
          </a:xfrm>
        </p:grpSpPr>
        <p:sp>
          <p:nvSpPr>
            <p:cNvPr id="21" name="Triangle 20">
              <a:extLst>
                <a:ext uri="{FF2B5EF4-FFF2-40B4-BE49-F238E27FC236}">
                  <a16:creationId xmlns:a16="http://schemas.microsoft.com/office/drawing/2014/main" id="{5079EEDB-720B-CC4B-A1B4-2C50D0AFF4AE}"/>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65982361-1B76-5E4E-9805-7BA3E1151559}"/>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15FDC9AD-A7D5-534E-B47F-245A97E9CD6B}"/>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D7A745C8-2FB8-DA4E-AC3A-46B4DAFFFF21}"/>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0F2176F1-9246-AB4C-ADA1-0074437F3B27}"/>
              </a:ext>
            </a:extLst>
          </p:cNvPr>
          <p:cNvGrpSpPr/>
          <p:nvPr/>
        </p:nvGrpSpPr>
        <p:grpSpPr>
          <a:xfrm>
            <a:off x="5551013" y="2589905"/>
            <a:ext cx="533719" cy="1486356"/>
            <a:chOff x="720421" y="2482918"/>
            <a:chExt cx="533719" cy="1486356"/>
          </a:xfrm>
        </p:grpSpPr>
        <p:sp>
          <p:nvSpPr>
            <p:cNvPr id="26" name="Triangle 25">
              <a:extLst>
                <a:ext uri="{FF2B5EF4-FFF2-40B4-BE49-F238E27FC236}">
                  <a16:creationId xmlns:a16="http://schemas.microsoft.com/office/drawing/2014/main" id="{A549EE98-4104-3944-9299-D14D5406273E}"/>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BD8997D2-C979-B849-B93D-D02331AB258B}"/>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D8738918-F7BA-5F4E-8FEF-F2A5CE8E8EFF}"/>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7658E13E-7BE4-2046-850C-5ACD7EED6280}"/>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4B982F4-E658-6842-89DD-9FAC455F902B}"/>
              </a:ext>
            </a:extLst>
          </p:cNvPr>
          <p:cNvGrpSpPr/>
          <p:nvPr/>
        </p:nvGrpSpPr>
        <p:grpSpPr>
          <a:xfrm>
            <a:off x="3397163" y="4848189"/>
            <a:ext cx="533719" cy="1486356"/>
            <a:chOff x="720421" y="2482918"/>
            <a:chExt cx="533719" cy="1486356"/>
          </a:xfrm>
        </p:grpSpPr>
        <p:sp>
          <p:nvSpPr>
            <p:cNvPr id="31" name="Triangle 30">
              <a:extLst>
                <a:ext uri="{FF2B5EF4-FFF2-40B4-BE49-F238E27FC236}">
                  <a16:creationId xmlns:a16="http://schemas.microsoft.com/office/drawing/2014/main" id="{1121DDE2-FF04-3147-9184-5AD0ACCD94A3}"/>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B8AD9034-7912-D843-9A53-40B84FB96ACB}"/>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F3DF4CD2-45B1-954F-801B-73ADBC78F284}"/>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ED7098CA-26B2-A04B-97A3-6BDEA8975E05}"/>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193389CF-23A8-0743-9CA4-E27988D42228}"/>
              </a:ext>
            </a:extLst>
          </p:cNvPr>
          <p:cNvGrpSpPr/>
          <p:nvPr/>
        </p:nvGrpSpPr>
        <p:grpSpPr>
          <a:xfrm>
            <a:off x="5885921" y="3156681"/>
            <a:ext cx="533719" cy="1486356"/>
            <a:chOff x="720421" y="2482918"/>
            <a:chExt cx="533719" cy="1486356"/>
          </a:xfrm>
        </p:grpSpPr>
        <p:sp>
          <p:nvSpPr>
            <p:cNvPr id="36" name="Triangle 35">
              <a:extLst>
                <a:ext uri="{FF2B5EF4-FFF2-40B4-BE49-F238E27FC236}">
                  <a16:creationId xmlns:a16="http://schemas.microsoft.com/office/drawing/2014/main" id="{FBA0D865-81F5-FE48-8C9D-D703842C3512}"/>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FFE7AC52-6EE2-014D-83B7-BAFCDBDF737B}"/>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9C77A687-F9BD-FD4D-B717-5A62D6ABD9D2}"/>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A7F09C90-BE34-1440-9669-4D348F3498C3}"/>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55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5</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sp>
        <p:nvSpPr>
          <p:cNvPr id="77" name="TextBox 76">
            <a:extLst>
              <a:ext uri="{FF2B5EF4-FFF2-40B4-BE49-F238E27FC236}">
                <a16:creationId xmlns:a16="http://schemas.microsoft.com/office/drawing/2014/main" id="{6B396668-D02F-B64A-93E4-C6930C3B410A}"/>
              </a:ext>
            </a:extLst>
          </p:cNvPr>
          <p:cNvSpPr txBox="1"/>
          <p:nvPr/>
        </p:nvSpPr>
        <p:spPr>
          <a:xfrm>
            <a:off x="9798014" y="6337085"/>
            <a:ext cx="1982308" cy="369332"/>
          </a:xfrm>
          <a:prstGeom prst="rect">
            <a:avLst/>
          </a:prstGeom>
          <a:noFill/>
        </p:spPr>
        <p:txBody>
          <a:bodyPr wrap="square" rtlCol="0">
            <a:spAutoFit/>
          </a:bodyPr>
          <a:lstStyle/>
          <a:p>
            <a:r>
              <a:rPr lang="en-US" dirty="0"/>
              <a:t>=  100,000 cells/L</a:t>
            </a:r>
          </a:p>
        </p:txBody>
      </p:sp>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4"/>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821350E-A120-BA45-81F8-0DF40C3E1E9F}"/>
              </a:ext>
            </a:extLst>
          </p:cNvPr>
          <p:cNvGrpSpPr/>
          <p:nvPr/>
        </p:nvGrpSpPr>
        <p:grpSpPr>
          <a:xfrm>
            <a:off x="9064784" y="2456127"/>
            <a:ext cx="2463074" cy="3284098"/>
            <a:chOff x="4494068" y="3749401"/>
            <a:chExt cx="2168351" cy="2891135"/>
          </a:xfrm>
        </p:grpSpPr>
        <p:pic>
          <p:nvPicPr>
            <p:cNvPr id="96" name="Picture 95">
              <a:extLst>
                <a:ext uri="{FF2B5EF4-FFF2-40B4-BE49-F238E27FC236}">
                  <a16:creationId xmlns:a16="http://schemas.microsoft.com/office/drawing/2014/main" id="{9C09C92B-47EA-DD44-8372-4E114B57EA6F}"/>
                </a:ext>
              </a:extLst>
            </p:cNvPr>
            <p:cNvPicPr>
              <a:picLocks noChangeAspect="1"/>
            </p:cNvPicPr>
            <p:nvPr/>
          </p:nvPicPr>
          <p:blipFill>
            <a:blip r:embed="rId4"/>
            <a:stretch>
              <a:fillRect/>
            </a:stretch>
          </p:blipFill>
          <p:spPr>
            <a:xfrm>
              <a:off x="4494068" y="3749401"/>
              <a:ext cx="2168351" cy="2891135"/>
            </a:xfrm>
            <a:prstGeom prst="rect">
              <a:avLst/>
            </a:prstGeom>
          </p:spPr>
        </p:pic>
        <p:sp>
          <p:nvSpPr>
            <p:cNvPr id="97" name="Can 96">
              <a:extLst>
                <a:ext uri="{FF2B5EF4-FFF2-40B4-BE49-F238E27FC236}">
                  <a16:creationId xmlns:a16="http://schemas.microsoft.com/office/drawing/2014/main" id="{24FB9BE7-7534-9643-B1B9-8758DD264704}"/>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E190883F-948A-9B47-8913-B267FF131939}"/>
              </a:ext>
            </a:extLst>
          </p:cNvPr>
          <p:cNvGrpSpPr/>
          <p:nvPr/>
        </p:nvGrpSpPr>
        <p:grpSpPr>
          <a:xfrm>
            <a:off x="5404918" y="2456127"/>
            <a:ext cx="2463074" cy="3284099"/>
            <a:chOff x="5404918" y="2456127"/>
            <a:chExt cx="2463074" cy="3284099"/>
          </a:xfrm>
        </p:grpSpPr>
        <p:grpSp>
          <p:nvGrpSpPr>
            <p:cNvPr id="86" name="Group 85">
              <a:extLst>
                <a:ext uri="{FF2B5EF4-FFF2-40B4-BE49-F238E27FC236}">
                  <a16:creationId xmlns:a16="http://schemas.microsoft.com/office/drawing/2014/main" id="{6BC782EB-92C3-5D40-8A32-8717CCD05F2F}"/>
                </a:ext>
              </a:extLst>
            </p:cNvPr>
            <p:cNvGrpSpPr/>
            <p:nvPr/>
          </p:nvGrpSpPr>
          <p:grpSpPr>
            <a:xfrm>
              <a:off x="5404918" y="2456127"/>
              <a:ext cx="2463074" cy="3284099"/>
              <a:chOff x="1940773" y="3749401"/>
              <a:chExt cx="2168351" cy="2891135"/>
            </a:xfrm>
          </p:grpSpPr>
          <p:pic>
            <p:nvPicPr>
              <p:cNvPr id="87" name="Picture 86">
                <a:extLst>
                  <a:ext uri="{FF2B5EF4-FFF2-40B4-BE49-F238E27FC236}">
                    <a16:creationId xmlns:a16="http://schemas.microsoft.com/office/drawing/2014/main" id="{97D98A15-2DE4-A34C-AAEE-4DCE481ACCF0}"/>
                  </a:ext>
                </a:extLst>
              </p:cNvPr>
              <p:cNvPicPr>
                <a:picLocks noChangeAspect="1"/>
              </p:cNvPicPr>
              <p:nvPr/>
            </p:nvPicPr>
            <p:blipFill>
              <a:blip r:embed="rId4"/>
              <a:stretch>
                <a:fillRect/>
              </a:stretch>
            </p:blipFill>
            <p:spPr>
              <a:xfrm>
                <a:off x="1940773" y="3749401"/>
                <a:ext cx="2168351" cy="2891135"/>
              </a:xfrm>
              <a:prstGeom prst="rect">
                <a:avLst/>
              </a:prstGeom>
            </p:spPr>
          </p:pic>
          <p:sp>
            <p:nvSpPr>
              <p:cNvPr id="88" name="Can 87">
                <a:extLst>
                  <a:ext uri="{FF2B5EF4-FFF2-40B4-BE49-F238E27FC236}">
                    <a16:creationId xmlns:a16="http://schemas.microsoft.com/office/drawing/2014/main" id="{86C95949-721B-CC4E-A213-1B0C79F8FCC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07B9EE2F-ABA9-BD4B-8A9F-7B7F5CD8A004}"/>
                  </a:ext>
                </a:extLst>
              </p:cNvPr>
              <p:cNvPicPr>
                <a:picLocks noChangeAspect="1"/>
              </p:cNvPicPr>
              <p:nvPr/>
            </p:nvPicPr>
            <p:blipFill>
              <a:blip r:embed="rId2"/>
              <a:stretch>
                <a:fillRect/>
              </a:stretch>
            </p:blipFill>
            <p:spPr>
              <a:xfrm>
                <a:off x="2370499" y="4793327"/>
                <a:ext cx="288290" cy="288290"/>
              </a:xfrm>
              <a:prstGeom prst="rect">
                <a:avLst/>
              </a:prstGeom>
            </p:spPr>
          </p:pic>
          <p:pic>
            <p:nvPicPr>
              <p:cNvPr id="91" name="Picture 90">
                <a:extLst>
                  <a:ext uri="{FF2B5EF4-FFF2-40B4-BE49-F238E27FC236}">
                    <a16:creationId xmlns:a16="http://schemas.microsoft.com/office/drawing/2014/main" id="{5A977ABB-E6F5-E04F-963B-4650CF42CF2F}"/>
                  </a:ext>
                </a:extLst>
              </p:cNvPr>
              <p:cNvPicPr>
                <a:picLocks noChangeAspect="1"/>
              </p:cNvPicPr>
              <p:nvPr/>
            </p:nvPicPr>
            <p:blipFill>
              <a:blip r:embed="rId2"/>
              <a:stretch>
                <a:fillRect/>
              </a:stretch>
            </p:blipFill>
            <p:spPr>
              <a:xfrm>
                <a:off x="3483647" y="5054874"/>
                <a:ext cx="288290" cy="288290"/>
              </a:xfrm>
              <a:prstGeom prst="rect">
                <a:avLst/>
              </a:prstGeom>
            </p:spPr>
          </p:pic>
          <p:pic>
            <p:nvPicPr>
              <p:cNvPr id="92" name="Picture 91">
                <a:extLst>
                  <a:ext uri="{FF2B5EF4-FFF2-40B4-BE49-F238E27FC236}">
                    <a16:creationId xmlns:a16="http://schemas.microsoft.com/office/drawing/2014/main" id="{22755759-EE06-7446-B920-AA8908EAFA09}"/>
                  </a:ext>
                </a:extLst>
              </p:cNvPr>
              <p:cNvPicPr>
                <a:picLocks noChangeAspect="1"/>
              </p:cNvPicPr>
              <p:nvPr/>
            </p:nvPicPr>
            <p:blipFill>
              <a:blip r:embed="rId2"/>
              <a:stretch>
                <a:fillRect/>
              </a:stretch>
            </p:blipFill>
            <p:spPr>
              <a:xfrm>
                <a:off x="2448748" y="5810235"/>
                <a:ext cx="288290" cy="288290"/>
              </a:xfrm>
              <a:prstGeom prst="rect">
                <a:avLst/>
              </a:prstGeom>
            </p:spPr>
          </p:pic>
        </p:grpSp>
        <p:pic>
          <p:nvPicPr>
            <p:cNvPr id="106" name="Picture 105">
              <a:extLst>
                <a:ext uri="{FF2B5EF4-FFF2-40B4-BE49-F238E27FC236}">
                  <a16:creationId xmlns:a16="http://schemas.microsoft.com/office/drawing/2014/main" id="{BD441032-7150-8B43-9246-788FE96B3CBB}"/>
                </a:ext>
              </a:extLst>
            </p:cNvPr>
            <p:cNvPicPr>
              <a:picLocks noChangeAspect="1"/>
            </p:cNvPicPr>
            <p:nvPr/>
          </p:nvPicPr>
          <p:blipFill>
            <a:blip r:embed="rId2"/>
            <a:stretch>
              <a:fillRect/>
            </a:stretch>
          </p:blipFill>
          <p:spPr>
            <a:xfrm>
              <a:off x="6636455" y="4392525"/>
              <a:ext cx="327474" cy="327474"/>
            </a:xfrm>
            <a:prstGeom prst="rect">
              <a:avLst/>
            </a:prstGeom>
          </p:spPr>
        </p:pic>
      </p:grpSp>
      <p:pic>
        <p:nvPicPr>
          <p:cNvPr id="69" name="Picture 68">
            <a:extLst>
              <a:ext uri="{FF2B5EF4-FFF2-40B4-BE49-F238E27FC236}">
                <a16:creationId xmlns:a16="http://schemas.microsoft.com/office/drawing/2014/main" id="{50D23B06-4252-0045-8122-A295FDD2F071}"/>
              </a:ext>
            </a:extLst>
          </p:cNvPr>
          <p:cNvPicPr>
            <a:picLocks noChangeAspect="1"/>
          </p:cNvPicPr>
          <p:nvPr/>
        </p:nvPicPr>
        <p:blipFill>
          <a:blip r:embed="rId3"/>
          <a:stretch>
            <a:fillRect/>
          </a:stretch>
        </p:blipFill>
        <p:spPr>
          <a:xfrm>
            <a:off x="9725638" y="4436595"/>
            <a:ext cx="1064519" cy="906280"/>
          </a:xfrm>
          <a:prstGeom prst="rect">
            <a:avLst/>
          </a:prstGeom>
        </p:spPr>
      </p:pic>
      <p:pic>
        <p:nvPicPr>
          <p:cNvPr id="70" name="Picture 69">
            <a:extLst>
              <a:ext uri="{FF2B5EF4-FFF2-40B4-BE49-F238E27FC236}">
                <a16:creationId xmlns:a16="http://schemas.microsoft.com/office/drawing/2014/main" id="{6ACA073E-42E5-834A-8657-D5911E7BA817}"/>
              </a:ext>
            </a:extLst>
          </p:cNvPr>
          <p:cNvPicPr>
            <a:picLocks noChangeAspect="1"/>
          </p:cNvPicPr>
          <p:nvPr/>
        </p:nvPicPr>
        <p:blipFill rotWithShape="1">
          <a:blip r:embed="rId3"/>
          <a:srcRect t="51823" r="54567"/>
          <a:stretch/>
        </p:blipFill>
        <p:spPr>
          <a:xfrm>
            <a:off x="9479637" y="3568500"/>
            <a:ext cx="483646" cy="436618"/>
          </a:xfrm>
          <a:prstGeom prst="rect">
            <a:avLst/>
          </a:prstGeom>
        </p:spPr>
      </p:pic>
      <p:pic>
        <p:nvPicPr>
          <p:cNvPr id="71" name="Picture 70">
            <a:extLst>
              <a:ext uri="{FF2B5EF4-FFF2-40B4-BE49-F238E27FC236}">
                <a16:creationId xmlns:a16="http://schemas.microsoft.com/office/drawing/2014/main" id="{5DB6CC1E-F4B2-9E4A-855B-05630F1D21EF}"/>
              </a:ext>
            </a:extLst>
          </p:cNvPr>
          <p:cNvPicPr>
            <a:picLocks noChangeAspect="1"/>
          </p:cNvPicPr>
          <p:nvPr/>
        </p:nvPicPr>
        <p:blipFill rotWithShape="1">
          <a:blip r:embed="rId3"/>
          <a:srcRect l="67790" t="61040"/>
          <a:stretch/>
        </p:blipFill>
        <p:spPr>
          <a:xfrm>
            <a:off x="10545487" y="3921632"/>
            <a:ext cx="342881" cy="353088"/>
          </a:xfrm>
          <a:prstGeom prst="rect">
            <a:avLst/>
          </a:prstGeom>
        </p:spPr>
      </p:pic>
      <p:pic>
        <p:nvPicPr>
          <p:cNvPr id="72" name="Picture 71">
            <a:extLst>
              <a:ext uri="{FF2B5EF4-FFF2-40B4-BE49-F238E27FC236}">
                <a16:creationId xmlns:a16="http://schemas.microsoft.com/office/drawing/2014/main" id="{C663B7AA-1907-8C40-8FE3-32A6751150F1}"/>
              </a:ext>
            </a:extLst>
          </p:cNvPr>
          <p:cNvPicPr>
            <a:picLocks noChangeAspect="1"/>
          </p:cNvPicPr>
          <p:nvPr/>
        </p:nvPicPr>
        <p:blipFill rotWithShape="1">
          <a:blip r:embed="rId3"/>
          <a:srcRect r="69040" b="61878"/>
          <a:stretch/>
        </p:blipFill>
        <p:spPr>
          <a:xfrm>
            <a:off x="9500588" y="4019907"/>
            <a:ext cx="329570" cy="345488"/>
          </a:xfrm>
          <a:prstGeom prst="rect">
            <a:avLst/>
          </a:prstGeom>
        </p:spPr>
      </p:pic>
      <p:pic>
        <p:nvPicPr>
          <p:cNvPr id="74" name="Picture 73">
            <a:extLst>
              <a:ext uri="{FF2B5EF4-FFF2-40B4-BE49-F238E27FC236}">
                <a16:creationId xmlns:a16="http://schemas.microsoft.com/office/drawing/2014/main" id="{1CE77B7F-A7BB-CF4C-83F5-26C690F6C0CD}"/>
              </a:ext>
            </a:extLst>
          </p:cNvPr>
          <p:cNvPicPr>
            <a:picLocks noChangeAspect="1"/>
          </p:cNvPicPr>
          <p:nvPr/>
        </p:nvPicPr>
        <p:blipFill rotWithShape="1">
          <a:blip r:embed="rId3"/>
          <a:srcRect l="64237" b="54527"/>
          <a:stretch/>
        </p:blipFill>
        <p:spPr>
          <a:xfrm>
            <a:off x="9977515" y="3947245"/>
            <a:ext cx="380707" cy="412119"/>
          </a:xfrm>
          <a:prstGeom prst="rect">
            <a:avLst/>
          </a:prstGeom>
        </p:spPr>
      </p:pic>
      <p:pic>
        <p:nvPicPr>
          <p:cNvPr id="78" name="Picture 77">
            <a:extLst>
              <a:ext uri="{FF2B5EF4-FFF2-40B4-BE49-F238E27FC236}">
                <a16:creationId xmlns:a16="http://schemas.microsoft.com/office/drawing/2014/main" id="{47127F01-9253-C345-A491-D364F03E4320}"/>
              </a:ext>
            </a:extLst>
          </p:cNvPr>
          <p:cNvPicPr>
            <a:picLocks noChangeAspect="1"/>
          </p:cNvPicPr>
          <p:nvPr/>
        </p:nvPicPr>
        <p:blipFill rotWithShape="1">
          <a:blip r:embed="rId3"/>
          <a:srcRect l="64237" b="54527"/>
          <a:stretch/>
        </p:blipFill>
        <p:spPr>
          <a:xfrm>
            <a:off x="10891016" y="4754747"/>
            <a:ext cx="380707" cy="412119"/>
          </a:xfrm>
          <a:prstGeom prst="rect">
            <a:avLst/>
          </a:prstGeom>
        </p:spPr>
      </p:pic>
      <p:pic>
        <p:nvPicPr>
          <p:cNvPr id="100" name="Picture 99">
            <a:extLst>
              <a:ext uri="{FF2B5EF4-FFF2-40B4-BE49-F238E27FC236}">
                <a16:creationId xmlns:a16="http://schemas.microsoft.com/office/drawing/2014/main" id="{55CFAAEE-5918-CA45-A4DA-7A997B5590C0}"/>
              </a:ext>
            </a:extLst>
          </p:cNvPr>
          <p:cNvPicPr>
            <a:picLocks noChangeAspect="1"/>
          </p:cNvPicPr>
          <p:nvPr/>
        </p:nvPicPr>
        <p:blipFill rotWithShape="1">
          <a:blip r:embed="rId3"/>
          <a:srcRect r="69040" b="61878"/>
          <a:stretch/>
        </p:blipFill>
        <p:spPr>
          <a:xfrm>
            <a:off x="10968145" y="3621536"/>
            <a:ext cx="329570" cy="345488"/>
          </a:xfrm>
          <a:prstGeom prst="rect">
            <a:avLst/>
          </a:prstGeom>
        </p:spPr>
      </p:pic>
      <p:sp>
        <p:nvSpPr>
          <p:cNvPr id="54" name="TextBox 53">
            <a:hlinkClick r:id="rId5" action="ppaction://hlinksldjump"/>
            <a:extLst>
              <a:ext uri="{FF2B5EF4-FFF2-40B4-BE49-F238E27FC236}">
                <a16:creationId xmlns:a16="http://schemas.microsoft.com/office/drawing/2014/main" id="{DBF805DC-5693-E841-9E3B-7FA4F28E6949}"/>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sp>
        <p:nvSpPr>
          <p:cNvPr id="55" name="TextBox 54">
            <a:extLst>
              <a:ext uri="{FF2B5EF4-FFF2-40B4-BE49-F238E27FC236}">
                <a16:creationId xmlns:a16="http://schemas.microsoft.com/office/drawing/2014/main" id="{85EBB27A-2385-1748-836E-36307BE7AA59}"/>
              </a:ext>
            </a:extLst>
          </p:cNvPr>
          <p:cNvSpPr txBox="1"/>
          <p:nvPr/>
        </p:nvSpPr>
        <p:spPr>
          <a:xfrm>
            <a:off x="4406694" y="190840"/>
            <a:ext cx="1719317" cy="369332"/>
          </a:xfrm>
          <a:prstGeom prst="rect">
            <a:avLst/>
          </a:prstGeom>
          <a:noFill/>
        </p:spPr>
        <p:txBody>
          <a:bodyPr wrap="none" rtlCol="0">
            <a:spAutoFit/>
          </a:bodyPr>
          <a:lstStyle/>
          <a:p>
            <a:r>
              <a:rPr lang="en-US" dirty="0"/>
              <a:t>Salinity = 12 PPT</a:t>
            </a:r>
          </a:p>
        </p:txBody>
      </p:sp>
    </p:spTree>
    <p:extLst>
      <p:ext uri="{BB962C8B-B14F-4D97-AF65-F5344CB8AC3E}">
        <p14:creationId xmlns:p14="http://schemas.microsoft.com/office/powerpoint/2010/main" val="165220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6</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sp>
        <p:nvSpPr>
          <p:cNvPr id="77" name="TextBox 76">
            <a:extLst>
              <a:ext uri="{FF2B5EF4-FFF2-40B4-BE49-F238E27FC236}">
                <a16:creationId xmlns:a16="http://schemas.microsoft.com/office/drawing/2014/main" id="{6B396668-D02F-B64A-93E4-C6930C3B410A}"/>
              </a:ext>
            </a:extLst>
          </p:cNvPr>
          <p:cNvSpPr txBox="1"/>
          <p:nvPr/>
        </p:nvSpPr>
        <p:spPr>
          <a:xfrm>
            <a:off x="9798014" y="6337085"/>
            <a:ext cx="1982308" cy="369332"/>
          </a:xfrm>
          <a:prstGeom prst="rect">
            <a:avLst/>
          </a:prstGeom>
          <a:noFill/>
        </p:spPr>
        <p:txBody>
          <a:bodyPr wrap="square" rtlCol="0">
            <a:spAutoFit/>
          </a:bodyPr>
          <a:lstStyle/>
          <a:p>
            <a:r>
              <a:rPr lang="en-US" dirty="0"/>
              <a:t>=  100,000 cells/L</a:t>
            </a:r>
          </a:p>
        </p:txBody>
      </p:sp>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4"/>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821350E-A120-BA45-81F8-0DF40C3E1E9F}"/>
              </a:ext>
            </a:extLst>
          </p:cNvPr>
          <p:cNvGrpSpPr/>
          <p:nvPr/>
        </p:nvGrpSpPr>
        <p:grpSpPr>
          <a:xfrm>
            <a:off x="9064784" y="2456127"/>
            <a:ext cx="2463074" cy="3284098"/>
            <a:chOff x="4494068" y="3749401"/>
            <a:chExt cx="2168351" cy="2891135"/>
          </a:xfrm>
        </p:grpSpPr>
        <p:pic>
          <p:nvPicPr>
            <p:cNvPr id="96" name="Picture 95">
              <a:extLst>
                <a:ext uri="{FF2B5EF4-FFF2-40B4-BE49-F238E27FC236}">
                  <a16:creationId xmlns:a16="http://schemas.microsoft.com/office/drawing/2014/main" id="{9C09C92B-47EA-DD44-8372-4E114B57EA6F}"/>
                </a:ext>
              </a:extLst>
            </p:cNvPr>
            <p:cNvPicPr>
              <a:picLocks noChangeAspect="1"/>
            </p:cNvPicPr>
            <p:nvPr/>
          </p:nvPicPr>
          <p:blipFill>
            <a:blip r:embed="rId4"/>
            <a:stretch>
              <a:fillRect/>
            </a:stretch>
          </p:blipFill>
          <p:spPr>
            <a:xfrm>
              <a:off x="4494068" y="3749401"/>
              <a:ext cx="2168351" cy="2891135"/>
            </a:xfrm>
            <a:prstGeom prst="rect">
              <a:avLst/>
            </a:prstGeom>
          </p:spPr>
        </p:pic>
        <p:sp>
          <p:nvSpPr>
            <p:cNvPr id="97" name="Can 96">
              <a:extLst>
                <a:ext uri="{FF2B5EF4-FFF2-40B4-BE49-F238E27FC236}">
                  <a16:creationId xmlns:a16="http://schemas.microsoft.com/office/drawing/2014/main" id="{24FB9BE7-7534-9643-B1B9-8758DD264704}"/>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E190883F-948A-9B47-8913-B267FF131939}"/>
              </a:ext>
            </a:extLst>
          </p:cNvPr>
          <p:cNvGrpSpPr/>
          <p:nvPr/>
        </p:nvGrpSpPr>
        <p:grpSpPr>
          <a:xfrm>
            <a:off x="5404918" y="2456127"/>
            <a:ext cx="2463074" cy="3284099"/>
            <a:chOff x="5404918" y="2456127"/>
            <a:chExt cx="2463074" cy="3284099"/>
          </a:xfrm>
        </p:grpSpPr>
        <p:grpSp>
          <p:nvGrpSpPr>
            <p:cNvPr id="86" name="Group 85">
              <a:extLst>
                <a:ext uri="{FF2B5EF4-FFF2-40B4-BE49-F238E27FC236}">
                  <a16:creationId xmlns:a16="http://schemas.microsoft.com/office/drawing/2014/main" id="{6BC782EB-92C3-5D40-8A32-8717CCD05F2F}"/>
                </a:ext>
              </a:extLst>
            </p:cNvPr>
            <p:cNvGrpSpPr/>
            <p:nvPr/>
          </p:nvGrpSpPr>
          <p:grpSpPr>
            <a:xfrm>
              <a:off x="5404918" y="2456127"/>
              <a:ext cx="2463074" cy="3284099"/>
              <a:chOff x="1940773" y="3749401"/>
              <a:chExt cx="2168351" cy="2891135"/>
            </a:xfrm>
          </p:grpSpPr>
          <p:pic>
            <p:nvPicPr>
              <p:cNvPr id="87" name="Picture 86">
                <a:extLst>
                  <a:ext uri="{FF2B5EF4-FFF2-40B4-BE49-F238E27FC236}">
                    <a16:creationId xmlns:a16="http://schemas.microsoft.com/office/drawing/2014/main" id="{97D98A15-2DE4-A34C-AAEE-4DCE481ACCF0}"/>
                  </a:ext>
                </a:extLst>
              </p:cNvPr>
              <p:cNvPicPr>
                <a:picLocks noChangeAspect="1"/>
              </p:cNvPicPr>
              <p:nvPr/>
            </p:nvPicPr>
            <p:blipFill>
              <a:blip r:embed="rId4"/>
              <a:stretch>
                <a:fillRect/>
              </a:stretch>
            </p:blipFill>
            <p:spPr>
              <a:xfrm>
                <a:off x="1940773" y="3749401"/>
                <a:ext cx="2168351" cy="2891135"/>
              </a:xfrm>
              <a:prstGeom prst="rect">
                <a:avLst/>
              </a:prstGeom>
            </p:spPr>
          </p:pic>
          <p:sp>
            <p:nvSpPr>
              <p:cNvPr id="88" name="Can 87">
                <a:extLst>
                  <a:ext uri="{FF2B5EF4-FFF2-40B4-BE49-F238E27FC236}">
                    <a16:creationId xmlns:a16="http://schemas.microsoft.com/office/drawing/2014/main" id="{86C95949-721B-CC4E-A213-1B0C79F8FCC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07B9EE2F-ABA9-BD4B-8A9F-7B7F5CD8A004}"/>
                  </a:ext>
                </a:extLst>
              </p:cNvPr>
              <p:cNvPicPr>
                <a:picLocks noChangeAspect="1"/>
              </p:cNvPicPr>
              <p:nvPr/>
            </p:nvPicPr>
            <p:blipFill>
              <a:blip r:embed="rId2"/>
              <a:stretch>
                <a:fillRect/>
              </a:stretch>
            </p:blipFill>
            <p:spPr>
              <a:xfrm>
                <a:off x="2485656" y="4891097"/>
                <a:ext cx="288290" cy="288290"/>
              </a:xfrm>
              <a:prstGeom prst="rect">
                <a:avLst/>
              </a:prstGeom>
            </p:spPr>
          </p:pic>
          <p:pic>
            <p:nvPicPr>
              <p:cNvPr id="91" name="Picture 90">
                <a:extLst>
                  <a:ext uri="{FF2B5EF4-FFF2-40B4-BE49-F238E27FC236}">
                    <a16:creationId xmlns:a16="http://schemas.microsoft.com/office/drawing/2014/main" id="{5A977ABB-E6F5-E04F-963B-4650CF42CF2F}"/>
                  </a:ext>
                </a:extLst>
              </p:cNvPr>
              <p:cNvPicPr>
                <a:picLocks noChangeAspect="1"/>
              </p:cNvPicPr>
              <p:nvPr/>
            </p:nvPicPr>
            <p:blipFill>
              <a:blip r:embed="rId2"/>
              <a:stretch>
                <a:fillRect/>
              </a:stretch>
            </p:blipFill>
            <p:spPr>
              <a:xfrm>
                <a:off x="3483647" y="5054874"/>
                <a:ext cx="288290" cy="288290"/>
              </a:xfrm>
              <a:prstGeom prst="rect">
                <a:avLst/>
              </a:prstGeom>
            </p:spPr>
          </p:pic>
        </p:grpSp>
        <p:pic>
          <p:nvPicPr>
            <p:cNvPr id="106" name="Picture 105">
              <a:extLst>
                <a:ext uri="{FF2B5EF4-FFF2-40B4-BE49-F238E27FC236}">
                  <a16:creationId xmlns:a16="http://schemas.microsoft.com/office/drawing/2014/main" id="{BD441032-7150-8B43-9246-788FE96B3CBB}"/>
                </a:ext>
              </a:extLst>
            </p:cNvPr>
            <p:cNvPicPr>
              <a:picLocks noChangeAspect="1"/>
            </p:cNvPicPr>
            <p:nvPr/>
          </p:nvPicPr>
          <p:blipFill>
            <a:blip r:embed="rId2"/>
            <a:stretch>
              <a:fillRect/>
            </a:stretch>
          </p:blipFill>
          <p:spPr>
            <a:xfrm>
              <a:off x="6385447" y="4783565"/>
              <a:ext cx="327474" cy="327474"/>
            </a:xfrm>
            <a:prstGeom prst="rect">
              <a:avLst/>
            </a:prstGeom>
          </p:spPr>
        </p:pic>
      </p:grpSp>
      <p:pic>
        <p:nvPicPr>
          <p:cNvPr id="69" name="Picture 68">
            <a:extLst>
              <a:ext uri="{FF2B5EF4-FFF2-40B4-BE49-F238E27FC236}">
                <a16:creationId xmlns:a16="http://schemas.microsoft.com/office/drawing/2014/main" id="{50D23B06-4252-0045-8122-A295FDD2F071}"/>
              </a:ext>
            </a:extLst>
          </p:cNvPr>
          <p:cNvPicPr>
            <a:picLocks noChangeAspect="1"/>
          </p:cNvPicPr>
          <p:nvPr/>
        </p:nvPicPr>
        <p:blipFill>
          <a:blip r:embed="rId3"/>
          <a:stretch>
            <a:fillRect/>
          </a:stretch>
        </p:blipFill>
        <p:spPr>
          <a:xfrm>
            <a:off x="9713669" y="4386561"/>
            <a:ext cx="1064519" cy="906280"/>
          </a:xfrm>
          <a:prstGeom prst="rect">
            <a:avLst/>
          </a:prstGeom>
        </p:spPr>
      </p:pic>
      <p:pic>
        <p:nvPicPr>
          <p:cNvPr id="71" name="Picture 70">
            <a:extLst>
              <a:ext uri="{FF2B5EF4-FFF2-40B4-BE49-F238E27FC236}">
                <a16:creationId xmlns:a16="http://schemas.microsoft.com/office/drawing/2014/main" id="{5DB6CC1E-F4B2-9E4A-855B-05630F1D21EF}"/>
              </a:ext>
            </a:extLst>
          </p:cNvPr>
          <p:cNvPicPr>
            <a:picLocks noChangeAspect="1"/>
          </p:cNvPicPr>
          <p:nvPr/>
        </p:nvPicPr>
        <p:blipFill rotWithShape="1">
          <a:blip r:embed="rId3"/>
          <a:srcRect l="67790" t="61040"/>
          <a:stretch/>
        </p:blipFill>
        <p:spPr>
          <a:xfrm>
            <a:off x="9626573" y="3621448"/>
            <a:ext cx="342881" cy="353088"/>
          </a:xfrm>
          <a:prstGeom prst="rect">
            <a:avLst/>
          </a:prstGeom>
        </p:spPr>
      </p:pic>
      <p:pic>
        <p:nvPicPr>
          <p:cNvPr id="78" name="Picture 77">
            <a:extLst>
              <a:ext uri="{FF2B5EF4-FFF2-40B4-BE49-F238E27FC236}">
                <a16:creationId xmlns:a16="http://schemas.microsoft.com/office/drawing/2014/main" id="{47127F01-9253-C345-A491-D364F03E4320}"/>
              </a:ext>
            </a:extLst>
          </p:cNvPr>
          <p:cNvPicPr>
            <a:picLocks noChangeAspect="1"/>
          </p:cNvPicPr>
          <p:nvPr/>
        </p:nvPicPr>
        <p:blipFill rotWithShape="1">
          <a:blip r:embed="rId3"/>
          <a:srcRect l="64237" b="54527"/>
          <a:stretch/>
        </p:blipFill>
        <p:spPr>
          <a:xfrm>
            <a:off x="10876660" y="4130783"/>
            <a:ext cx="380707" cy="412119"/>
          </a:xfrm>
          <a:prstGeom prst="rect">
            <a:avLst/>
          </a:prstGeom>
        </p:spPr>
      </p:pic>
      <p:pic>
        <p:nvPicPr>
          <p:cNvPr id="100" name="Picture 99">
            <a:extLst>
              <a:ext uri="{FF2B5EF4-FFF2-40B4-BE49-F238E27FC236}">
                <a16:creationId xmlns:a16="http://schemas.microsoft.com/office/drawing/2014/main" id="{55CFAAEE-5918-CA45-A4DA-7A997B5590C0}"/>
              </a:ext>
            </a:extLst>
          </p:cNvPr>
          <p:cNvPicPr>
            <a:picLocks noChangeAspect="1"/>
          </p:cNvPicPr>
          <p:nvPr/>
        </p:nvPicPr>
        <p:blipFill rotWithShape="1">
          <a:blip r:embed="rId3"/>
          <a:srcRect r="69040" b="61878"/>
          <a:stretch/>
        </p:blipFill>
        <p:spPr>
          <a:xfrm>
            <a:off x="10332925" y="3858562"/>
            <a:ext cx="329570" cy="345488"/>
          </a:xfrm>
          <a:prstGeom prst="rect">
            <a:avLst/>
          </a:prstGeom>
        </p:spPr>
      </p:pic>
      <p:sp>
        <p:nvSpPr>
          <p:cNvPr id="48" name="TextBox 47">
            <a:hlinkClick r:id="rId5" action="ppaction://hlinksldjump"/>
            <a:extLst>
              <a:ext uri="{FF2B5EF4-FFF2-40B4-BE49-F238E27FC236}">
                <a16:creationId xmlns:a16="http://schemas.microsoft.com/office/drawing/2014/main" id="{D941FD96-18BD-D943-82DE-014DF9B87FDE}"/>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sp>
        <p:nvSpPr>
          <p:cNvPr id="49" name="TextBox 48">
            <a:extLst>
              <a:ext uri="{FF2B5EF4-FFF2-40B4-BE49-F238E27FC236}">
                <a16:creationId xmlns:a16="http://schemas.microsoft.com/office/drawing/2014/main" id="{613CA1B3-3CFE-4041-8C53-5BB279F6A675}"/>
              </a:ext>
            </a:extLst>
          </p:cNvPr>
          <p:cNvSpPr txBox="1"/>
          <p:nvPr/>
        </p:nvSpPr>
        <p:spPr>
          <a:xfrm>
            <a:off x="4406694" y="190840"/>
            <a:ext cx="1719317" cy="369332"/>
          </a:xfrm>
          <a:prstGeom prst="rect">
            <a:avLst/>
          </a:prstGeom>
          <a:noFill/>
        </p:spPr>
        <p:txBody>
          <a:bodyPr wrap="none" rtlCol="0">
            <a:spAutoFit/>
          </a:bodyPr>
          <a:lstStyle/>
          <a:p>
            <a:r>
              <a:rPr lang="en-US" dirty="0"/>
              <a:t>Salinity = 18 PPT</a:t>
            </a:r>
          </a:p>
        </p:txBody>
      </p:sp>
    </p:spTree>
    <p:extLst>
      <p:ext uri="{BB962C8B-B14F-4D97-AF65-F5344CB8AC3E}">
        <p14:creationId xmlns:p14="http://schemas.microsoft.com/office/powerpoint/2010/main" val="282309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7</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sp>
        <p:nvSpPr>
          <p:cNvPr id="77" name="TextBox 76">
            <a:extLst>
              <a:ext uri="{FF2B5EF4-FFF2-40B4-BE49-F238E27FC236}">
                <a16:creationId xmlns:a16="http://schemas.microsoft.com/office/drawing/2014/main" id="{6B396668-D02F-B64A-93E4-C6930C3B410A}"/>
              </a:ext>
            </a:extLst>
          </p:cNvPr>
          <p:cNvSpPr txBox="1"/>
          <p:nvPr/>
        </p:nvSpPr>
        <p:spPr>
          <a:xfrm>
            <a:off x="9798014" y="6337085"/>
            <a:ext cx="1982308" cy="369332"/>
          </a:xfrm>
          <a:prstGeom prst="rect">
            <a:avLst/>
          </a:prstGeom>
          <a:noFill/>
        </p:spPr>
        <p:txBody>
          <a:bodyPr wrap="square" rtlCol="0">
            <a:spAutoFit/>
          </a:bodyPr>
          <a:lstStyle/>
          <a:p>
            <a:r>
              <a:rPr lang="en-US" dirty="0"/>
              <a:t>=  100,000 cells/L</a:t>
            </a:r>
          </a:p>
        </p:txBody>
      </p:sp>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4"/>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E190883F-948A-9B47-8913-B267FF131939}"/>
              </a:ext>
            </a:extLst>
          </p:cNvPr>
          <p:cNvGrpSpPr/>
          <p:nvPr/>
        </p:nvGrpSpPr>
        <p:grpSpPr>
          <a:xfrm>
            <a:off x="5404918" y="2456127"/>
            <a:ext cx="2463074" cy="3284099"/>
            <a:chOff x="5404918" y="2456127"/>
            <a:chExt cx="2463074" cy="3284099"/>
          </a:xfrm>
        </p:grpSpPr>
        <p:grpSp>
          <p:nvGrpSpPr>
            <p:cNvPr id="86" name="Group 85">
              <a:extLst>
                <a:ext uri="{FF2B5EF4-FFF2-40B4-BE49-F238E27FC236}">
                  <a16:creationId xmlns:a16="http://schemas.microsoft.com/office/drawing/2014/main" id="{6BC782EB-92C3-5D40-8A32-8717CCD05F2F}"/>
                </a:ext>
              </a:extLst>
            </p:cNvPr>
            <p:cNvGrpSpPr/>
            <p:nvPr/>
          </p:nvGrpSpPr>
          <p:grpSpPr>
            <a:xfrm>
              <a:off x="5404918" y="2456127"/>
              <a:ext cx="2463074" cy="3284099"/>
              <a:chOff x="1940773" y="3749401"/>
              <a:chExt cx="2168351" cy="2891135"/>
            </a:xfrm>
          </p:grpSpPr>
          <p:pic>
            <p:nvPicPr>
              <p:cNvPr id="87" name="Picture 86">
                <a:extLst>
                  <a:ext uri="{FF2B5EF4-FFF2-40B4-BE49-F238E27FC236}">
                    <a16:creationId xmlns:a16="http://schemas.microsoft.com/office/drawing/2014/main" id="{97D98A15-2DE4-A34C-AAEE-4DCE481ACCF0}"/>
                  </a:ext>
                </a:extLst>
              </p:cNvPr>
              <p:cNvPicPr>
                <a:picLocks noChangeAspect="1"/>
              </p:cNvPicPr>
              <p:nvPr/>
            </p:nvPicPr>
            <p:blipFill>
              <a:blip r:embed="rId4"/>
              <a:stretch>
                <a:fillRect/>
              </a:stretch>
            </p:blipFill>
            <p:spPr>
              <a:xfrm>
                <a:off x="1940773" y="3749401"/>
                <a:ext cx="2168351" cy="2891135"/>
              </a:xfrm>
              <a:prstGeom prst="rect">
                <a:avLst/>
              </a:prstGeom>
            </p:spPr>
          </p:pic>
          <p:sp>
            <p:nvSpPr>
              <p:cNvPr id="88" name="Can 87">
                <a:extLst>
                  <a:ext uri="{FF2B5EF4-FFF2-40B4-BE49-F238E27FC236}">
                    <a16:creationId xmlns:a16="http://schemas.microsoft.com/office/drawing/2014/main" id="{86C95949-721B-CC4E-A213-1B0C79F8FCC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6" name="Picture 105">
              <a:extLst>
                <a:ext uri="{FF2B5EF4-FFF2-40B4-BE49-F238E27FC236}">
                  <a16:creationId xmlns:a16="http://schemas.microsoft.com/office/drawing/2014/main" id="{BD441032-7150-8B43-9246-788FE96B3CBB}"/>
                </a:ext>
              </a:extLst>
            </p:cNvPr>
            <p:cNvPicPr>
              <a:picLocks noChangeAspect="1"/>
            </p:cNvPicPr>
            <p:nvPr/>
          </p:nvPicPr>
          <p:blipFill>
            <a:blip r:embed="rId2"/>
            <a:stretch>
              <a:fillRect/>
            </a:stretch>
          </p:blipFill>
          <p:spPr>
            <a:xfrm>
              <a:off x="6941182" y="3967046"/>
              <a:ext cx="327474" cy="327474"/>
            </a:xfrm>
            <a:prstGeom prst="rect">
              <a:avLst/>
            </a:prstGeom>
          </p:spPr>
        </p:pic>
      </p:grpSp>
      <p:grpSp>
        <p:nvGrpSpPr>
          <p:cNvPr id="42" name="Group 41">
            <a:extLst>
              <a:ext uri="{FF2B5EF4-FFF2-40B4-BE49-F238E27FC236}">
                <a16:creationId xmlns:a16="http://schemas.microsoft.com/office/drawing/2014/main" id="{623F176D-6A73-E641-8234-22EBFEA1DA62}"/>
              </a:ext>
            </a:extLst>
          </p:cNvPr>
          <p:cNvGrpSpPr/>
          <p:nvPr/>
        </p:nvGrpSpPr>
        <p:grpSpPr>
          <a:xfrm>
            <a:off x="9064784" y="2456127"/>
            <a:ext cx="2463074" cy="3284098"/>
            <a:chOff x="9064784" y="2456127"/>
            <a:chExt cx="2463074" cy="3284098"/>
          </a:xfrm>
        </p:grpSpPr>
        <p:grpSp>
          <p:nvGrpSpPr>
            <p:cNvPr id="43" name="Group 42">
              <a:extLst>
                <a:ext uri="{FF2B5EF4-FFF2-40B4-BE49-F238E27FC236}">
                  <a16:creationId xmlns:a16="http://schemas.microsoft.com/office/drawing/2014/main" id="{ABEB88D9-B8A1-C647-968F-0B9FD866F9B2}"/>
                </a:ext>
              </a:extLst>
            </p:cNvPr>
            <p:cNvGrpSpPr/>
            <p:nvPr/>
          </p:nvGrpSpPr>
          <p:grpSpPr>
            <a:xfrm>
              <a:off x="9064784" y="2456127"/>
              <a:ext cx="2463074" cy="3284098"/>
              <a:chOff x="4494068" y="3749401"/>
              <a:chExt cx="2168351" cy="2891135"/>
            </a:xfrm>
          </p:grpSpPr>
          <p:pic>
            <p:nvPicPr>
              <p:cNvPr id="47" name="Picture 46">
                <a:extLst>
                  <a:ext uri="{FF2B5EF4-FFF2-40B4-BE49-F238E27FC236}">
                    <a16:creationId xmlns:a16="http://schemas.microsoft.com/office/drawing/2014/main" id="{8C8E8DC8-73B4-104E-8FE5-95C8C395AC0C}"/>
                  </a:ext>
                </a:extLst>
              </p:cNvPr>
              <p:cNvPicPr>
                <a:picLocks noChangeAspect="1"/>
              </p:cNvPicPr>
              <p:nvPr/>
            </p:nvPicPr>
            <p:blipFill>
              <a:blip r:embed="rId4"/>
              <a:stretch>
                <a:fillRect/>
              </a:stretch>
            </p:blipFill>
            <p:spPr>
              <a:xfrm>
                <a:off x="4494068" y="3749401"/>
                <a:ext cx="2168351" cy="2891135"/>
              </a:xfrm>
              <a:prstGeom prst="rect">
                <a:avLst/>
              </a:prstGeom>
            </p:spPr>
          </p:pic>
          <p:sp>
            <p:nvSpPr>
              <p:cNvPr id="48" name="Can 47">
                <a:extLst>
                  <a:ext uri="{FF2B5EF4-FFF2-40B4-BE49-F238E27FC236}">
                    <a16:creationId xmlns:a16="http://schemas.microsoft.com/office/drawing/2014/main" id="{66314202-C4A9-DE4C-B294-C6450BC38611}"/>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01C58300-B15D-DD42-B887-B400CE52E9DC}"/>
                  </a:ext>
                </a:extLst>
              </p:cNvPr>
              <p:cNvPicPr>
                <a:picLocks noChangeAspect="1"/>
              </p:cNvPicPr>
              <p:nvPr/>
            </p:nvPicPr>
            <p:blipFill rotWithShape="1">
              <a:blip r:embed="rId3"/>
              <a:srcRect l="64237" b="54527"/>
              <a:stretch/>
            </p:blipFill>
            <p:spPr>
              <a:xfrm>
                <a:off x="4896632" y="5389438"/>
                <a:ext cx="336103" cy="363835"/>
              </a:xfrm>
              <a:prstGeom prst="rect">
                <a:avLst/>
              </a:prstGeom>
            </p:spPr>
          </p:pic>
          <p:pic>
            <p:nvPicPr>
              <p:cNvPr id="50" name="Picture 49">
                <a:extLst>
                  <a:ext uri="{FF2B5EF4-FFF2-40B4-BE49-F238E27FC236}">
                    <a16:creationId xmlns:a16="http://schemas.microsoft.com/office/drawing/2014/main" id="{C50333C5-A72B-B749-985B-6204B0915E55}"/>
                  </a:ext>
                </a:extLst>
              </p:cNvPr>
              <p:cNvPicPr>
                <a:picLocks noChangeAspect="1"/>
              </p:cNvPicPr>
              <p:nvPr/>
            </p:nvPicPr>
            <p:blipFill rotWithShape="1">
              <a:blip r:embed="rId3"/>
              <a:srcRect l="32154" t="13946" r="36411" b="38582"/>
              <a:stretch/>
            </p:blipFill>
            <p:spPr>
              <a:xfrm>
                <a:off x="5329877" y="4815140"/>
                <a:ext cx="295423" cy="379828"/>
              </a:xfrm>
              <a:prstGeom prst="rect">
                <a:avLst/>
              </a:prstGeom>
            </p:spPr>
          </p:pic>
          <p:pic>
            <p:nvPicPr>
              <p:cNvPr id="51" name="Picture 50">
                <a:extLst>
                  <a:ext uri="{FF2B5EF4-FFF2-40B4-BE49-F238E27FC236}">
                    <a16:creationId xmlns:a16="http://schemas.microsoft.com/office/drawing/2014/main" id="{B071F28D-EEB0-FE43-8244-1EC4F7FE62F8}"/>
                  </a:ext>
                </a:extLst>
              </p:cNvPr>
              <p:cNvPicPr>
                <a:picLocks noChangeAspect="1"/>
              </p:cNvPicPr>
              <p:nvPr/>
            </p:nvPicPr>
            <p:blipFill rotWithShape="1">
              <a:blip r:embed="rId3"/>
              <a:srcRect l="67790" t="61040"/>
              <a:stretch/>
            </p:blipFill>
            <p:spPr>
              <a:xfrm>
                <a:off x="5758416" y="5904876"/>
                <a:ext cx="302709" cy="311720"/>
              </a:xfrm>
              <a:prstGeom prst="rect">
                <a:avLst/>
              </a:prstGeom>
            </p:spPr>
          </p:pic>
          <p:pic>
            <p:nvPicPr>
              <p:cNvPr id="52" name="Picture 51">
                <a:extLst>
                  <a:ext uri="{FF2B5EF4-FFF2-40B4-BE49-F238E27FC236}">
                    <a16:creationId xmlns:a16="http://schemas.microsoft.com/office/drawing/2014/main" id="{FE471B02-15B4-7A4D-A139-43BA8C831D2E}"/>
                  </a:ext>
                </a:extLst>
              </p:cNvPr>
              <p:cNvPicPr>
                <a:picLocks noChangeAspect="1"/>
              </p:cNvPicPr>
              <p:nvPr/>
            </p:nvPicPr>
            <p:blipFill rotWithShape="1">
              <a:blip r:embed="rId3"/>
              <a:srcRect t="51823" r="54567"/>
              <a:stretch/>
            </p:blipFill>
            <p:spPr>
              <a:xfrm>
                <a:off x="5987238" y="4875901"/>
                <a:ext cx="426982" cy="385464"/>
              </a:xfrm>
              <a:prstGeom prst="rect">
                <a:avLst/>
              </a:prstGeom>
            </p:spPr>
          </p:pic>
          <p:pic>
            <p:nvPicPr>
              <p:cNvPr id="53" name="Picture 52">
                <a:extLst>
                  <a:ext uri="{FF2B5EF4-FFF2-40B4-BE49-F238E27FC236}">
                    <a16:creationId xmlns:a16="http://schemas.microsoft.com/office/drawing/2014/main" id="{0620AFEA-91B9-C449-A5B1-5FBEA4F24D82}"/>
                  </a:ext>
                </a:extLst>
              </p:cNvPr>
              <p:cNvPicPr>
                <a:picLocks noChangeAspect="1"/>
              </p:cNvPicPr>
              <p:nvPr/>
            </p:nvPicPr>
            <p:blipFill rotWithShape="1">
              <a:blip r:embed="rId3"/>
              <a:srcRect r="69040" b="61878"/>
              <a:stretch/>
            </p:blipFill>
            <p:spPr>
              <a:xfrm>
                <a:off x="5909771" y="5459729"/>
                <a:ext cx="290958" cy="305011"/>
              </a:xfrm>
              <a:prstGeom prst="rect">
                <a:avLst/>
              </a:prstGeom>
            </p:spPr>
          </p:pic>
        </p:grpSp>
        <p:pic>
          <p:nvPicPr>
            <p:cNvPr id="46" name="Picture 45">
              <a:extLst>
                <a:ext uri="{FF2B5EF4-FFF2-40B4-BE49-F238E27FC236}">
                  <a16:creationId xmlns:a16="http://schemas.microsoft.com/office/drawing/2014/main" id="{4FAD6E42-5A9F-B04E-A9A9-1D292582EC3D}"/>
                </a:ext>
              </a:extLst>
            </p:cNvPr>
            <p:cNvPicPr>
              <a:picLocks noChangeAspect="1"/>
            </p:cNvPicPr>
            <p:nvPr/>
          </p:nvPicPr>
          <p:blipFill rotWithShape="1">
            <a:blip r:embed="rId3"/>
            <a:srcRect t="51823" r="54567"/>
            <a:stretch/>
          </p:blipFill>
          <p:spPr>
            <a:xfrm>
              <a:off x="9864755" y="4958308"/>
              <a:ext cx="485018" cy="437856"/>
            </a:xfrm>
            <a:prstGeom prst="rect">
              <a:avLst/>
            </a:prstGeom>
          </p:spPr>
        </p:pic>
      </p:grpSp>
      <p:pic>
        <p:nvPicPr>
          <p:cNvPr id="54" name="Picture 53">
            <a:extLst>
              <a:ext uri="{FF2B5EF4-FFF2-40B4-BE49-F238E27FC236}">
                <a16:creationId xmlns:a16="http://schemas.microsoft.com/office/drawing/2014/main" id="{6B184634-77F9-2A4E-9FF4-A1AF9D6D458E}"/>
              </a:ext>
            </a:extLst>
          </p:cNvPr>
          <p:cNvPicPr>
            <a:picLocks noChangeAspect="1"/>
          </p:cNvPicPr>
          <p:nvPr/>
        </p:nvPicPr>
        <p:blipFill rotWithShape="1">
          <a:blip r:embed="rId3"/>
          <a:srcRect l="67790" t="61040"/>
          <a:stretch/>
        </p:blipFill>
        <p:spPr>
          <a:xfrm>
            <a:off x="10157130" y="4245928"/>
            <a:ext cx="343853" cy="354089"/>
          </a:xfrm>
          <a:prstGeom prst="rect">
            <a:avLst/>
          </a:prstGeom>
        </p:spPr>
      </p:pic>
      <p:pic>
        <p:nvPicPr>
          <p:cNvPr id="55" name="Picture 54">
            <a:extLst>
              <a:ext uri="{FF2B5EF4-FFF2-40B4-BE49-F238E27FC236}">
                <a16:creationId xmlns:a16="http://schemas.microsoft.com/office/drawing/2014/main" id="{EFEE598E-B84B-F24F-A8FC-51F1F34C5816}"/>
              </a:ext>
            </a:extLst>
          </p:cNvPr>
          <p:cNvPicPr>
            <a:picLocks noChangeAspect="1"/>
          </p:cNvPicPr>
          <p:nvPr/>
        </p:nvPicPr>
        <p:blipFill>
          <a:blip r:embed="rId2"/>
          <a:stretch>
            <a:fillRect/>
          </a:stretch>
        </p:blipFill>
        <p:spPr>
          <a:xfrm>
            <a:off x="6272639" y="4745391"/>
            <a:ext cx="327474" cy="327474"/>
          </a:xfrm>
          <a:prstGeom prst="rect">
            <a:avLst/>
          </a:prstGeom>
        </p:spPr>
      </p:pic>
      <p:sp>
        <p:nvSpPr>
          <p:cNvPr id="68" name="TextBox 67">
            <a:hlinkClick r:id="rId5" action="ppaction://hlinksldjump"/>
            <a:extLst>
              <a:ext uri="{FF2B5EF4-FFF2-40B4-BE49-F238E27FC236}">
                <a16:creationId xmlns:a16="http://schemas.microsoft.com/office/drawing/2014/main" id="{1FE6C11C-C80B-4543-8628-CF1FEF9D293E}"/>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sp>
        <p:nvSpPr>
          <p:cNvPr id="70" name="TextBox 69">
            <a:extLst>
              <a:ext uri="{FF2B5EF4-FFF2-40B4-BE49-F238E27FC236}">
                <a16:creationId xmlns:a16="http://schemas.microsoft.com/office/drawing/2014/main" id="{C6697FE8-6616-1647-84A1-88FEDF6B5ADE}"/>
              </a:ext>
            </a:extLst>
          </p:cNvPr>
          <p:cNvSpPr txBox="1"/>
          <p:nvPr/>
        </p:nvSpPr>
        <p:spPr>
          <a:xfrm>
            <a:off x="4406694" y="190840"/>
            <a:ext cx="1719317" cy="369332"/>
          </a:xfrm>
          <a:prstGeom prst="rect">
            <a:avLst/>
          </a:prstGeom>
          <a:noFill/>
        </p:spPr>
        <p:txBody>
          <a:bodyPr wrap="none" rtlCol="0">
            <a:spAutoFit/>
          </a:bodyPr>
          <a:lstStyle/>
          <a:p>
            <a:r>
              <a:rPr lang="en-US" dirty="0"/>
              <a:t>Salinity = 20 PPT</a:t>
            </a:r>
          </a:p>
        </p:txBody>
      </p:sp>
    </p:spTree>
    <p:extLst>
      <p:ext uri="{BB962C8B-B14F-4D97-AF65-F5344CB8AC3E}">
        <p14:creationId xmlns:p14="http://schemas.microsoft.com/office/powerpoint/2010/main" val="33782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8</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sp>
        <p:nvSpPr>
          <p:cNvPr id="77" name="TextBox 76">
            <a:extLst>
              <a:ext uri="{FF2B5EF4-FFF2-40B4-BE49-F238E27FC236}">
                <a16:creationId xmlns:a16="http://schemas.microsoft.com/office/drawing/2014/main" id="{6B396668-D02F-B64A-93E4-C6930C3B410A}"/>
              </a:ext>
            </a:extLst>
          </p:cNvPr>
          <p:cNvSpPr txBox="1"/>
          <p:nvPr/>
        </p:nvSpPr>
        <p:spPr>
          <a:xfrm>
            <a:off x="9798014" y="6337085"/>
            <a:ext cx="1982308" cy="369332"/>
          </a:xfrm>
          <a:prstGeom prst="rect">
            <a:avLst/>
          </a:prstGeom>
          <a:noFill/>
        </p:spPr>
        <p:txBody>
          <a:bodyPr wrap="square" rtlCol="0">
            <a:spAutoFit/>
          </a:bodyPr>
          <a:lstStyle/>
          <a:p>
            <a:r>
              <a:rPr lang="en-US" dirty="0"/>
              <a:t>=  100,000 cells/L</a:t>
            </a:r>
          </a:p>
        </p:txBody>
      </p:sp>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4"/>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E190883F-948A-9B47-8913-B267FF131939}"/>
              </a:ext>
            </a:extLst>
          </p:cNvPr>
          <p:cNvGrpSpPr/>
          <p:nvPr/>
        </p:nvGrpSpPr>
        <p:grpSpPr>
          <a:xfrm>
            <a:off x="5404918" y="2456127"/>
            <a:ext cx="2463074" cy="3284099"/>
            <a:chOff x="5404918" y="2456127"/>
            <a:chExt cx="2463074" cy="3284099"/>
          </a:xfrm>
        </p:grpSpPr>
        <p:grpSp>
          <p:nvGrpSpPr>
            <p:cNvPr id="86" name="Group 85">
              <a:extLst>
                <a:ext uri="{FF2B5EF4-FFF2-40B4-BE49-F238E27FC236}">
                  <a16:creationId xmlns:a16="http://schemas.microsoft.com/office/drawing/2014/main" id="{6BC782EB-92C3-5D40-8A32-8717CCD05F2F}"/>
                </a:ext>
              </a:extLst>
            </p:cNvPr>
            <p:cNvGrpSpPr/>
            <p:nvPr/>
          </p:nvGrpSpPr>
          <p:grpSpPr>
            <a:xfrm>
              <a:off x="5404918" y="2456127"/>
              <a:ext cx="2463074" cy="3284099"/>
              <a:chOff x="1940773" y="3749401"/>
              <a:chExt cx="2168351" cy="2891135"/>
            </a:xfrm>
          </p:grpSpPr>
          <p:pic>
            <p:nvPicPr>
              <p:cNvPr id="87" name="Picture 86">
                <a:extLst>
                  <a:ext uri="{FF2B5EF4-FFF2-40B4-BE49-F238E27FC236}">
                    <a16:creationId xmlns:a16="http://schemas.microsoft.com/office/drawing/2014/main" id="{97D98A15-2DE4-A34C-AAEE-4DCE481ACCF0}"/>
                  </a:ext>
                </a:extLst>
              </p:cNvPr>
              <p:cNvPicPr>
                <a:picLocks noChangeAspect="1"/>
              </p:cNvPicPr>
              <p:nvPr/>
            </p:nvPicPr>
            <p:blipFill>
              <a:blip r:embed="rId4"/>
              <a:stretch>
                <a:fillRect/>
              </a:stretch>
            </p:blipFill>
            <p:spPr>
              <a:xfrm>
                <a:off x="1940773" y="3749401"/>
                <a:ext cx="2168351" cy="2891135"/>
              </a:xfrm>
              <a:prstGeom prst="rect">
                <a:avLst/>
              </a:prstGeom>
            </p:spPr>
          </p:pic>
          <p:sp>
            <p:nvSpPr>
              <p:cNvPr id="88" name="Can 87">
                <a:extLst>
                  <a:ext uri="{FF2B5EF4-FFF2-40B4-BE49-F238E27FC236}">
                    <a16:creationId xmlns:a16="http://schemas.microsoft.com/office/drawing/2014/main" id="{86C95949-721B-CC4E-A213-1B0C79F8FCC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6" name="Picture 105">
              <a:extLst>
                <a:ext uri="{FF2B5EF4-FFF2-40B4-BE49-F238E27FC236}">
                  <a16:creationId xmlns:a16="http://schemas.microsoft.com/office/drawing/2014/main" id="{BD441032-7150-8B43-9246-788FE96B3CBB}"/>
                </a:ext>
              </a:extLst>
            </p:cNvPr>
            <p:cNvPicPr>
              <a:picLocks noChangeAspect="1"/>
            </p:cNvPicPr>
            <p:nvPr/>
          </p:nvPicPr>
          <p:blipFill>
            <a:blip r:embed="rId2"/>
            <a:stretch>
              <a:fillRect/>
            </a:stretch>
          </p:blipFill>
          <p:spPr>
            <a:xfrm>
              <a:off x="6549184" y="4317962"/>
              <a:ext cx="327474" cy="327474"/>
            </a:xfrm>
            <a:prstGeom prst="rect">
              <a:avLst/>
            </a:prstGeom>
          </p:spPr>
        </p:pic>
      </p:grpSp>
      <p:grpSp>
        <p:nvGrpSpPr>
          <p:cNvPr id="42" name="Group 41">
            <a:extLst>
              <a:ext uri="{FF2B5EF4-FFF2-40B4-BE49-F238E27FC236}">
                <a16:creationId xmlns:a16="http://schemas.microsoft.com/office/drawing/2014/main" id="{623F176D-6A73-E641-8234-22EBFEA1DA62}"/>
              </a:ext>
            </a:extLst>
          </p:cNvPr>
          <p:cNvGrpSpPr/>
          <p:nvPr/>
        </p:nvGrpSpPr>
        <p:grpSpPr>
          <a:xfrm>
            <a:off x="9064784" y="2456127"/>
            <a:ext cx="2463074" cy="3284098"/>
            <a:chOff x="9064784" y="2456127"/>
            <a:chExt cx="2463074" cy="3284098"/>
          </a:xfrm>
        </p:grpSpPr>
        <p:grpSp>
          <p:nvGrpSpPr>
            <p:cNvPr id="43" name="Group 42">
              <a:extLst>
                <a:ext uri="{FF2B5EF4-FFF2-40B4-BE49-F238E27FC236}">
                  <a16:creationId xmlns:a16="http://schemas.microsoft.com/office/drawing/2014/main" id="{ABEB88D9-B8A1-C647-968F-0B9FD866F9B2}"/>
                </a:ext>
              </a:extLst>
            </p:cNvPr>
            <p:cNvGrpSpPr/>
            <p:nvPr/>
          </p:nvGrpSpPr>
          <p:grpSpPr>
            <a:xfrm>
              <a:off x="9064784" y="2456127"/>
              <a:ext cx="2463074" cy="3284098"/>
              <a:chOff x="4494068" y="3749401"/>
              <a:chExt cx="2168351" cy="2891135"/>
            </a:xfrm>
          </p:grpSpPr>
          <p:pic>
            <p:nvPicPr>
              <p:cNvPr id="47" name="Picture 46">
                <a:extLst>
                  <a:ext uri="{FF2B5EF4-FFF2-40B4-BE49-F238E27FC236}">
                    <a16:creationId xmlns:a16="http://schemas.microsoft.com/office/drawing/2014/main" id="{8C8E8DC8-73B4-104E-8FE5-95C8C395AC0C}"/>
                  </a:ext>
                </a:extLst>
              </p:cNvPr>
              <p:cNvPicPr>
                <a:picLocks noChangeAspect="1"/>
              </p:cNvPicPr>
              <p:nvPr/>
            </p:nvPicPr>
            <p:blipFill>
              <a:blip r:embed="rId4"/>
              <a:stretch>
                <a:fillRect/>
              </a:stretch>
            </p:blipFill>
            <p:spPr>
              <a:xfrm>
                <a:off x="4494068" y="3749401"/>
                <a:ext cx="2168351" cy="2891135"/>
              </a:xfrm>
              <a:prstGeom prst="rect">
                <a:avLst/>
              </a:prstGeom>
            </p:spPr>
          </p:pic>
          <p:sp>
            <p:nvSpPr>
              <p:cNvPr id="48" name="Can 47">
                <a:extLst>
                  <a:ext uri="{FF2B5EF4-FFF2-40B4-BE49-F238E27FC236}">
                    <a16:creationId xmlns:a16="http://schemas.microsoft.com/office/drawing/2014/main" id="{66314202-C4A9-DE4C-B294-C6450BC38611}"/>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01C58300-B15D-DD42-B887-B400CE52E9DC}"/>
                  </a:ext>
                </a:extLst>
              </p:cNvPr>
              <p:cNvPicPr>
                <a:picLocks noChangeAspect="1"/>
              </p:cNvPicPr>
              <p:nvPr/>
            </p:nvPicPr>
            <p:blipFill rotWithShape="1">
              <a:blip r:embed="rId3"/>
              <a:srcRect l="64237" b="54527"/>
              <a:stretch/>
            </p:blipFill>
            <p:spPr>
              <a:xfrm>
                <a:off x="4896632" y="5389438"/>
                <a:ext cx="336103" cy="363835"/>
              </a:xfrm>
              <a:prstGeom prst="rect">
                <a:avLst/>
              </a:prstGeom>
            </p:spPr>
          </p:pic>
          <p:pic>
            <p:nvPicPr>
              <p:cNvPr id="50" name="Picture 49">
                <a:extLst>
                  <a:ext uri="{FF2B5EF4-FFF2-40B4-BE49-F238E27FC236}">
                    <a16:creationId xmlns:a16="http://schemas.microsoft.com/office/drawing/2014/main" id="{C50333C5-A72B-B749-985B-6204B0915E55}"/>
                  </a:ext>
                </a:extLst>
              </p:cNvPr>
              <p:cNvPicPr>
                <a:picLocks noChangeAspect="1"/>
              </p:cNvPicPr>
              <p:nvPr/>
            </p:nvPicPr>
            <p:blipFill rotWithShape="1">
              <a:blip r:embed="rId3"/>
              <a:srcRect l="32154" t="13946" r="36411" b="38582"/>
              <a:stretch/>
            </p:blipFill>
            <p:spPr>
              <a:xfrm>
                <a:off x="5329877" y="4815140"/>
                <a:ext cx="295423" cy="379828"/>
              </a:xfrm>
              <a:prstGeom prst="rect">
                <a:avLst/>
              </a:prstGeom>
            </p:spPr>
          </p:pic>
          <p:pic>
            <p:nvPicPr>
              <p:cNvPr id="51" name="Picture 50">
                <a:extLst>
                  <a:ext uri="{FF2B5EF4-FFF2-40B4-BE49-F238E27FC236}">
                    <a16:creationId xmlns:a16="http://schemas.microsoft.com/office/drawing/2014/main" id="{B071F28D-EEB0-FE43-8244-1EC4F7FE62F8}"/>
                  </a:ext>
                </a:extLst>
              </p:cNvPr>
              <p:cNvPicPr>
                <a:picLocks noChangeAspect="1"/>
              </p:cNvPicPr>
              <p:nvPr/>
            </p:nvPicPr>
            <p:blipFill rotWithShape="1">
              <a:blip r:embed="rId3"/>
              <a:srcRect l="67790" t="61040"/>
              <a:stretch/>
            </p:blipFill>
            <p:spPr>
              <a:xfrm>
                <a:off x="5792428" y="5532601"/>
                <a:ext cx="302709" cy="311720"/>
              </a:xfrm>
              <a:prstGeom prst="rect">
                <a:avLst/>
              </a:prstGeom>
            </p:spPr>
          </p:pic>
          <p:pic>
            <p:nvPicPr>
              <p:cNvPr id="52" name="Picture 51">
                <a:extLst>
                  <a:ext uri="{FF2B5EF4-FFF2-40B4-BE49-F238E27FC236}">
                    <a16:creationId xmlns:a16="http://schemas.microsoft.com/office/drawing/2014/main" id="{FE471B02-15B4-7A4D-A139-43BA8C831D2E}"/>
                  </a:ext>
                </a:extLst>
              </p:cNvPr>
              <p:cNvPicPr>
                <a:picLocks noChangeAspect="1"/>
              </p:cNvPicPr>
              <p:nvPr/>
            </p:nvPicPr>
            <p:blipFill rotWithShape="1">
              <a:blip r:embed="rId3"/>
              <a:srcRect t="51823" r="54567"/>
              <a:stretch/>
            </p:blipFill>
            <p:spPr>
              <a:xfrm>
                <a:off x="5987238" y="4875901"/>
                <a:ext cx="426982" cy="385464"/>
              </a:xfrm>
              <a:prstGeom prst="rect">
                <a:avLst/>
              </a:prstGeom>
            </p:spPr>
          </p:pic>
        </p:grpSp>
        <p:pic>
          <p:nvPicPr>
            <p:cNvPr id="46" name="Picture 45">
              <a:extLst>
                <a:ext uri="{FF2B5EF4-FFF2-40B4-BE49-F238E27FC236}">
                  <a16:creationId xmlns:a16="http://schemas.microsoft.com/office/drawing/2014/main" id="{4FAD6E42-5A9F-B04E-A9A9-1D292582EC3D}"/>
                </a:ext>
              </a:extLst>
            </p:cNvPr>
            <p:cNvPicPr>
              <a:picLocks noChangeAspect="1"/>
            </p:cNvPicPr>
            <p:nvPr/>
          </p:nvPicPr>
          <p:blipFill rotWithShape="1">
            <a:blip r:embed="rId3"/>
            <a:srcRect t="51823" r="54567"/>
            <a:stretch/>
          </p:blipFill>
          <p:spPr>
            <a:xfrm>
              <a:off x="9864755" y="4958308"/>
              <a:ext cx="485018" cy="437856"/>
            </a:xfrm>
            <a:prstGeom prst="rect">
              <a:avLst/>
            </a:prstGeom>
          </p:spPr>
        </p:pic>
      </p:grpSp>
      <p:sp>
        <p:nvSpPr>
          <p:cNvPr id="55" name="TextBox 54">
            <a:hlinkClick r:id="rId5" action="ppaction://hlinksldjump"/>
            <a:extLst>
              <a:ext uri="{FF2B5EF4-FFF2-40B4-BE49-F238E27FC236}">
                <a16:creationId xmlns:a16="http://schemas.microsoft.com/office/drawing/2014/main" id="{B03E60DE-419C-E745-A293-DF0C07D3748D}"/>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sp>
        <p:nvSpPr>
          <p:cNvPr id="68" name="TextBox 67">
            <a:extLst>
              <a:ext uri="{FF2B5EF4-FFF2-40B4-BE49-F238E27FC236}">
                <a16:creationId xmlns:a16="http://schemas.microsoft.com/office/drawing/2014/main" id="{E0AE206D-36AD-7048-B821-5BE6C9FCF54F}"/>
              </a:ext>
            </a:extLst>
          </p:cNvPr>
          <p:cNvSpPr txBox="1"/>
          <p:nvPr/>
        </p:nvSpPr>
        <p:spPr>
          <a:xfrm>
            <a:off x="4406694" y="190840"/>
            <a:ext cx="1719317" cy="369332"/>
          </a:xfrm>
          <a:prstGeom prst="rect">
            <a:avLst/>
          </a:prstGeom>
          <a:noFill/>
        </p:spPr>
        <p:txBody>
          <a:bodyPr wrap="none" rtlCol="0">
            <a:spAutoFit/>
          </a:bodyPr>
          <a:lstStyle/>
          <a:p>
            <a:r>
              <a:rPr lang="en-US" dirty="0"/>
              <a:t>Salinity = 26 PPT</a:t>
            </a:r>
          </a:p>
        </p:txBody>
      </p:sp>
    </p:spTree>
    <p:extLst>
      <p:ext uri="{BB962C8B-B14F-4D97-AF65-F5344CB8AC3E}">
        <p14:creationId xmlns:p14="http://schemas.microsoft.com/office/powerpoint/2010/main" val="261795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DB3138-B12D-D841-898B-C92951EF3E41}"/>
              </a:ext>
            </a:extLst>
          </p:cNvPr>
          <p:cNvSpPr txBox="1">
            <a:spLocks/>
          </p:cNvSpPr>
          <p:nvPr/>
        </p:nvSpPr>
        <p:spPr>
          <a:xfrm>
            <a:off x="0" y="45799"/>
            <a:ext cx="11129554" cy="124868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t>At each sample site, there will be three beakers to collect data from. Each water sample will be 1L.</a:t>
            </a:r>
          </a:p>
          <a:p>
            <a:endParaRPr lang="en-US" sz="2500" dirty="0"/>
          </a:p>
          <a:p>
            <a:pPr marL="342900" indent="-342900">
              <a:buFont typeface="Arial" panose="020B0604020202020204" pitchFamily="34" charset="0"/>
              <a:buChar char="•"/>
            </a:pPr>
            <a:r>
              <a:rPr lang="en-US" sz="2500" dirty="0"/>
              <a:t>For suspended sediment concentrations, you will match the color of the water in the beaker to the color bar on the left. This will tell you how much sediment is in the water. </a:t>
            </a:r>
          </a:p>
        </p:txBody>
      </p:sp>
      <p:grpSp>
        <p:nvGrpSpPr>
          <p:cNvPr id="25" name="Group 24">
            <a:extLst>
              <a:ext uri="{FF2B5EF4-FFF2-40B4-BE49-F238E27FC236}">
                <a16:creationId xmlns:a16="http://schemas.microsoft.com/office/drawing/2014/main" id="{AE5E2C6C-9B41-B74A-A09F-ADB9F56EFC22}"/>
              </a:ext>
            </a:extLst>
          </p:cNvPr>
          <p:cNvGrpSpPr/>
          <p:nvPr/>
        </p:nvGrpSpPr>
        <p:grpSpPr>
          <a:xfrm>
            <a:off x="3385928" y="1964795"/>
            <a:ext cx="3200126" cy="4266835"/>
            <a:chOff x="2203147" y="1864111"/>
            <a:chExt cx="2168351" cy="2891135"/>
          </a:xfrm>
        </p:grpSpPr>
        <p:pic>
          <p:nvPicPr>
            <p:cNvPr id="14" name="Picture 13">
              <a:extLst>
                <a:ext uri="{FF2B5EF4-FFF2-40B4-BE49-F238E27FC236}">
                  <a16:creationId xmlns:a16="http://schemas.microsoft.com/office/drawing/2014/main" id="{17F55613-BDDC-0C41-B32E-FD714910FA4E}"/>
                </a:ext>
              </a:extLst>
            </p:cNvPr>
            <p:cNvPicPr>
              <a:picLocks noChangeAspect="1"/>
            </p:cNvPicPr>
            <p:nvPr/>
          </p:nvPicPr>
          <p:blipFill>
            <a:blip r:embed="rId3"/>
            <a:stretch>
              <a:fillRect/>
            </a:stretch>
          </p:blipFill>
          <p:spPr>
            <a:xfrm>
              <a:off x="2203147" y="1864111"/>
              <a:ext cx="2168351" cy="2891135"/>
            </a:xfrm>
            <a:prstGeom prst="rect">
              <a:avLst/>
            </a:prstGeom>
          </p:spPr>
        </p:pic>
        <p:sp>
          <p:nvSpPr>
            <p:cNvPr id="15" name="Can 14">
              <a:extLst>
                <a:ext uri="{FF2B5EF4-FFF2-40B4-BE49-F238E27FC236}">
                  <a16:creationId xmlns:a16="http://schemas.microsoft.com/office/drawing/2014/main" id="{268F7469-D09D-634D-98F5-3944F67C8620}"/>
                </a:ext>
              </a:extLst>
            </p:cNvPr>
            <p:cNvSpPr/>
            <p:nvPr/>
          </p:nvSpPr>
          <p:spPr>
            <a:xfrm>
              <a:off x="2553897" y="2566156"/>
              <a:ext cx="1627150" cy="2061228"/>
            </a:xfrm>
            <a:prstGeom prst="can">
              <a:avLst>
                <a:gd name="adj" fmla="val 27749"/>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368143D5-0C95-5F45-9972-0D13E26F676E}"/>
              </a:ext>
            </a:extLst>
          </p:cNvPr>
          <p:cNvGrpSpPr/>
          <p:nvPr/>
        </p:nvGrpSpPr>
        <p:grpSpPr>
          <a:xfrm>
            <a:off x="208470" y="1650278"/>
            <a:ext cx="2312701" cy="5033959"/>
            <a:chOff x="208470" y="1650278"/>
            <a:chExt cx="2312701" cy="5033959"/>
          </a:xfrm>
        </p:grpSpPr>
        <p:sp>
          <p:nvSpPr>
            <p:cNvPr id="16" name="Rectangle 15">
              <a:extLst>
                <a:ext uri="{FF2B5EF4-FFF2-40B4-BE49-F238E27FC236}">
                  <a16:creationId xmlns:a16="http://schemas.microsoft.com/office/drawing/2014/main" id="{F989BB30-EC5A-7248-B500-BC58A474CCB2}"/>
                </a:ext>
              </a:extLst>
            </p:cNvPr>
            <p:cNvSpPr/>
            <p:nvPr/>
          </p:nvSpPr>
          <p:spPr>
            <a:xfrm>
              <a:off x="216478" y="1650278"/>
              <a:ext cx="1285557"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7060345-B2A6-0646-B2B4-78352F3C0420}"/>
                </a:ext>
              </a:extLst>
            </p:cNvPr>
            <p:cNvSpPr/>
            <p:nvPr/>
          </p:nvSpPr>
          <p:spPr>
            <a:xfrm>
              <a:off x="216478" y="2279466"/>
              <a:ext cx="1285557"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DB06A1-FDD3-E544-87E1-F1B486218AAB}"/>
                </a:ext>
              </a:extLst>
            </p:cNvPr>
            <p:cNvSpPr/>
            <p:nvPr/>
          </p:nvSpPr>
          <p:spPr>
            <a:xfrm>
              <a:off x="208470" y="2908805"/>
              <a:ext cx="1293565"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6E26C9-1ACE-5C4D-A1A0-105EFD0445A3}"/>
                </a:ext>
              </a:extLst>
            </p:cNvPr>
            <p:cNvSpPr/>
            <p:nvPr/>
          </p:nvSpPr>
          <p:spPr>
            <a:xfrm>
              <a:off x="210656" y="3537994"/>
              <a:ext cx="1291379"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6B8E69-7041-964F-97F6-7CE68BAAF3FE}"/>
                </a:ext>
              </a:extLst>
            </p:cNvPr>
            <p:cNvSpPr/>
            <p:nvPr/>
          </p:nvSpPr>
          <p:spPr>
            <a:xfrm>
              <a:off x="210656" y="4167182"/>
              <a:ext cx="1291379"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98E964-71CA-534F-BB53-C49FE1E74AD0}"/>
                </a:ext>
              </a:extLst>
            </p:cNvPr>
            <p:cNvSpPr/>
            <p:nvPr/>
          </p:nvSpPr>
          <p:spPr>
            <a:xfrm>
              <a:off x="210656" y="4796522"/>
              <a:ext cx="1291379"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3DCDA9-883E-A24C-AF29-D1D0845005DF}"/>
                </a:ext>
              </a:extLst>
            </p:cNvPr>
            <p:cNvSpPr/>
            <p:nvPr/>
          </p:nvSpPr>
          <p:spPr>
            <a:xfrm>
              <a:off x="210656" y="5425557"/>
              <a:ext cx="1291379"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BB61AD-825C-C641-AF65-A9D080AFA826}"/>
                </a:ext>
              </a:extLst>
            </p:cNvPr>
            <p:cNvSpPr/>
            <p:nvPr/>
          </p:nvSpPr>
          <p:spPr>
            <a:xfrm>
              <a:off x="216478" y="6054897"/>
              <a:ext cx="1285557"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EF6580-C320-B740-933C-B36BA14EAFF9}"/>
                </a:ext>
              </a:extLst>
            </p:cNvPr>
            <p:cNvSpPr/>
            <p:nvPr/>
          </p:nvSpPr>
          <p:spPr>
            <a:xfrm>
              <a:off x="208470" y="1650278"/>
              <a:ext cx="1293565"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BCBE50E-2E35-EC4E-8D53-49711ACAE4DF}"/>
                </a:ext>
              </a:extLst>
            </p:cNvPr>
            <p:cNvSpPr txBox="1"/>
            <p:nvPr/>
          </p:nvSpPr>
          <p:spPr>
            <a:xfrm>
              <a:off x="1477744" y="1812538"/>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sp>
        <p:nvSpPr>
          <p:cNvPr id="27" name="TextBox 26">
            <a:extLst>
              <a:ext uri="{FF2B5EF4-FFF2-40B4-BE49-F238E27FC236}">
                <a16:creationId xmlns:a16="http://schemas.microsoft.com/office/drawing/2014/main" id="{F7651A2B-F70C-684A-82B1-97946F6A11D8}"/>
              </a:ext>
            </a:extLst>
          </p:cNvPr>
          <p:cNvSpPr txBox="1"/>
          <p:nvPr/>
        </p:nvSpPr>
        <p:spPr>
          <a:xfrm>
            <a:off x="7790213" y="2660073"/>
            <a:ext cx="3431969" cy="923330"/>
          </a:xfrm>
          <a:prstGeom prst="rect">
            <a:avLst/>
          </a:prstGeom>
          <a:noFill/>
        </p:spPr>
        <p:txBody>
          <a:bodyPr wrap="square" rtlCol="0">
            <a:spAutoFit/>
          </a:bodyPr>
          <a:lstStyle/>
          <a:p>
            <a:r>
              <a:rPr lang="en-US" dirty="0"/>
              <a:t>For example, this water sample has 20 mg/L of suspended sediment. </a:t>
            </a:r>
          </a:p>
        </p:txBody>
      </p:sp>
    </p:spTree>
    <p:extLst>
      <p:ext uri="{BB962C8B-B14F-4D97-AF65-F5344CB8AC3E}">
        <p14:creationId xmlns:p14="http://schemas.microsoft.com/office/powerpoint/2010/main" val="17095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DB3138-B12D-D841-898B-C92951EF3E41}"/>
              </a:ext>
            </a:extLst>
          </p:cNvPr>
          <p:cNvSpPr txBox="1">
            <a:spLocks/>
          </p:cNvSpPr>
          <p:nvPr/>
        </p:nvSpPr>
        <p:spPr>
          <a:xfrm>
            <a:off x="0" y="45799"/>
            <a:ext cx="11129554" cy="124868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t>At each sample site, there will be three beakers to collect data from. Each water sample will be 1L.</a:t>
            </a:r>
          </a:p>
          <a:p>
            <a:endParaRPr lang="en-US" sz="2500" dirty="0"/>
          </a:p>
          <a:p>
            <a:pPr marL="342900" indent="-342900">
              <a:buFont typeface="Arial" panose="020B0604020202020204" pitchFamily="34" charset="0"/>
              <a:buChar char="•"/>
            </a:pPr>
            <a:r>
              <a:rPr lang="en-US" sz="2500" dirty="0"/>
              <a:t>For nutrient concentration, you will count the number of nutrient icons in each beaker. Each icon represents 0.05 mg of nutrients. Find the nutrient concentration in mg/L.</a:t>
            </a:r>
          </a:p>
        </p:txBody>
      </p:sp>
      <p:grpSp>
        <p:nvGrpSpPr>
          <p:cNvPr id="2" name="Group 1">
            <a:extLst>
              <a:ext uri="{FF2B5EF4-FFF2-40B4-BE49-F238E27FC236}">
                <a16:creationId xmlns:a16="http://schemas.microsoft.com/office/drawing/2014/main" id="{3DABB255-95FD-3D41-A420-679FFACA1626}"/>
              </a:ext>
            </a:extLst>
          </p:cNvPr>
          <p:cNvGrpSpPr/>
          <p:nvPr/>
        </p:nvGrpSpPr>
        <p:grpSpPr>
          <a:xfrm>
            <a:off x="3385928" y="1943715"/>
            <a:ext cx="3231745" cy="4308994"/>
            <a:chOff x="1940773" y="3749401"/>
            <a:chExt cx="2168351" cy="2891135"/>
          </a:xfrm>
        </p:grpSpPr>
        <p:pic>
          <p:nvPicPr>
            <p:cNvPr id="28" name="Picture 27">
              <a:extLst>
                <a:ext uri="{FF2B5EF4-FFF2-40B4-BE49-F238E27FC236}">
                  <a16:creationId xmlns:a16="http://schemas.microsoft.com/office/drawing/2014/main" id="{F5B5DB5B-0851-704A-B010-18B2C011F789}"/>
                </a:ext>
              </a:extLst>
            </p:cNvPr>
            <p:cNvPicPr>
              <a:picLocks noChangeAspect="1"/>
            </p:cNvPicPr>
            <p:nvPr/>
          </p:nvPicPr>
          <p:blipFill>
            <a:blip r:embed="rId2"/>
            <a:stretch>
              <a:fillRect/>
            </a:stretch>
          </p:blipFill>
          <p:spPr>
            <a:xfrm>
              <a:off x="1940773" y="3749401"/>
              <a:ext cx="2168351" cy="2891135"/>
            </a:xfrm>
            <a:prstGeom prst="rect">
              <a:avLst/>
            </a:prstGeom>
          </p:spPr>
        </p:pic>
        <p:sp>
          <p:nvSpPr>
            <p:cNvPr id="29" name="Can 28">
              <a:extLst>
                <a:ext uri="{FF2B5EF4-FFF2-40B4-BE49-F238E27FC236}">
                  <a16:creationId xmlns:a16="http://schemas.microsoft.com/office/drawing/2014/main" id="{4BBE83B2-D70E-7543-B5CB-56B451A81CF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4AF1DB2D-AEE9-FC4D-9C11-0128AB4D53B7}"/>
                </a:ext>
              </a:extLst>
            </p:cNvPr>
            <p:cNvPicPr>
              <a:picLocks noChangeAspect="1"/>
            </p:cNvPicPr>
            <p:nvPr/>
          </p:nvPicPr>
          <p:blipFill>
            <a:blip r:embed="rId3"/>
            <a:stretch>
              <a:fillRect/>
            </a:stretch>
          </p:blipFill>
          <p:spPr>
            <a:xfrm>
              <a:off x="2339795" y="4793327"/>
              <a:ext cx="288290" cy="288290"/>
            </a:xfrm>
            <a:prstGeom prst="rect">
              <a:avLst/>
            </a:prstGeom>
          </p:spPr>
        </p:pic>
        <p:pic>
          <p:nvPicPr>
            <p:cNvPr id="31" name="Picture 30">
              <a:extLst>
                <a:ext uri="{FF2B5EF4-FFF2-40B4-BE49-F238E27FC236}">
                  <a16:creationId xmlns:a16="http://schemas.microsoft.com/office/drawing/2014/main" id="{021600A9-07FD-824F-9554-D652A31A70B8}"/>
                </a:ext>
              </a:extLst>
            </p:cNvPr>
            <p:cNvPicPr>
              <a:picLocks noChangeAspect="1"/>
            </p:cNvPicPr>
            <p:nvPr/>
          </p:nvPicPr>
          <p:blipFill>
            <a:blip r:embed="rId3"/>
            <a:stretch>
              <a:fillRect/>
            </a:stretch>
          </p:blipFill>
          <p:spPr>
            <a:xfrm>
              <a:off x="2742052" y="5463044"/>
              <a:ext cx="288290" cy="288290"/>
            </a:xfrm>
            <a:prstGeom prst="rect">
              <a:avLst/>
            </a:prstGeom>
          </p:spPr>
        </p:pic>
        <p:pic>
          <p:nvPicPr>
            <p:cNvPr id="32" name="Picture 31">
              <a:extLst>
                <a:ext uri="{FF2B5EF4-FFF2-40B4-BE49-F238E27FC236}">
                  <a16:creationId xmlns:a16="http://schemas.microsoft.com/office/drawing/2014/main" id="{0483A1B1-2B4E-3548-9FEB-F9B05A5C2488}"/>
                </a:ext>
              </a:extLst>
            </p:cNvPr>
            <p:cNvPicPr>
              <a:picLocks noChangeAspect="1"/>
            </p:cNvPicPr>
            <p:nvPr/>
          </p:nvPicPr>
          <p:blipFill>
            <a:blip r:embed="rId3"/>
            <a:stretch>
              <a:fillRect/>
            </a:stretch>
          </p:blipFill>
          <p:spPr>
            <a:xfrm>
              <a:off x="3265246" y="4888299"/>
              <a:ext cx="288290" cy="288290"/>
            </a:xfrm>
            <a:prstGeom prst="rect">
              <a:avLst/>
            </a:prstGeom>
          </p:spPr>
        </p:pic>
        <p:pic>
          <p:nvPicPr>
            <p:cNvPr id="33" name="Picture 32">
              <a:extLst>
                <a:ext uri="{FF2B5EF4-FFF2-40B4-BE49-F238E27FC236}">
                  <a16:creationId xmlns:a16="http://schemas.microsoft.com/office/drawing/2014/main" id="{19276A93-CB69-9B4F-8EEB-D070CC3A8709}"/>
                </a:ext>
              </a:extLst>
            </p:cNvPr>
            <p:cNvPicPr>
              <a:picLocks noChangeAspect="1"/>
            </p:cNvPicPr>
            <p:nvPr/>
          </p:nvPicPr>
          <p:blipFill>
            <a:blip r:embed="rId3"/>
            <a:stretch>
              <a:fillRect/>
            </a:stretch>
          </p:blipFill>
          <p:spPr>
            <a:xfrm>
              <a:off x="2439317" y="6029953"/>
              <a:ext cx="288290" cy="288290"/>
            </a:xfrm>
            <a:prstGeom prst="rect">
              <a:avLst/>
            </a:prstGeom>
          </p:spPr>
        </p:pic>
        <p:pic>
          <p:nvPicPr>
            <p:cNvPr id="34" name="Picture 33">
              <a:extLst>
                <a:ext uri="{FF2B5EF4-FFF2-40B4-BE49-F238E27FC236}">
                  <a16:creationId xmlns:a16="http://schemas.microsoft.com/office/drawing/2014/main" id="{E56FEA6D-36BA-B647-B824-B31F86377ED6}"/>
                </a:ext>
              </a:extLst>
            </p:cNvPr>
            <p:cNvPicPr>
              <a:picLocks noChangeAspect="1"/>
            </p:cNvPicPr>
            <p:nvPr/>
          </p:nvPicPr>
          <p:blipFill>
            <a:blip r:embed="rId3"/>
            <a:stretch>
              <a:fillRect/>
            </a:stretch>
          </p:blipFill>
          <p:spPr>
            <a:xfrm>
              <a:off x="3338025" y="5513630"/>
              <a:ext cx="288290" cy="288290"/>
            </a:xfrm>
            <a:prstGeom prst="rect">
              <a:avLst/>
            </a:prstGeom>
          </p:spPr>
        </p:pic>
        <p:pic>
          <p:nvPicPr>
            <p:cNvPr id="35" name="Picture 34">
              <a:extLst>
                <a:ext uri="{FF2B5EF4-FFF2-40B4-BE49-F238E27FC236}">
                  <a16:creationId xmlns:a16="http://schemas.microsoft.com/office/drawing/2014/main" id="{737A945F-6211-8C43-B43E-B47D53281168}"/>
                </a:ext>
              </a:extLst>
            </p:cNvPr>
            <p:cNvPicPr>
              <a:picLocks noChangeAspect="1"/>
            </p:cNvPicPr>
            <p:nvPr/>
          </p:nvPicPr>
          <p:blipFill>
            <a:blip r:embed="rId3"/>
            <a:stretch>
              <a:fillRect/>
            </a:stretch>
          </p:blipFill>
          <p:spPr>
            <a:xfrm>
              <a:off x="3463303" y="6035148"/>
              <a:ext cx="288290" cy="288290"/>
            </a:xfrm>
            <a:prstGeom prst="rect">
              <a:avLst/>
            </a:prstGeom>
          </p:spPr>
        </p:pic>
      </p:grpSp>
      <p:pic>
        <p:nvPicPr>
          <p:cNvPr id="42" name="Picture 41">
            <a:extLst>
              <a:ext uri="{FF2B5EF4-FFF2-40B4-BE49-F238E27FC236}">
                <a16:creationId xmlns:a16="http://schemas.microsoft.com/office/drawing/2014/main" id="{489D4FD8-5725-FF4E-9EC0-309C2CF3E262}"/>
              </a:ext>
            </a:extLst>
          </p:cNvPr>
          <p:cNvPicPr>
            <a:picLocks noChangeAspect="1"/>
          </p:cNvPicPr>
          <p:nvPr/>
        </p:nvPicPr>
        <p:blipFill>
          <a:blip r:embed="rId3"/>
          <a:stretch>
            <a:fillRect/>
          </a:stretch>
        </p:blipFill>
        <p:spPr>
          <a:xfrm>
            <a:off x="332933" y="2445237"/>
            <a:ext cx="429672" cy="429672"/>
          </a:xfrm>
          <a:prstGeom prst="rect">
            <a:avLst/>
          </a:prstGeom>
        </p:spPr>
      </p:pic>
      <p:pic>
        <p:nvPicPr>
          <p:cNvPr id="43" name="Picture 42">
            <a:extLst>
              <a:ext uri="{FF2B5EF4-FFF2-40B4-BE49-F238E27FC236}">
                <a16:creationId xmlns:a16="http://schemas.microsoft.com/office/drawing/2014/main" id="{8AAF06B3-E598-1541-A55B-4FA95B1E61E2}"/>
              </a:ext>
            </a:extLst>
          </p:cNvPr>
          <p:cNvPicPr>
            <a:picLocks noChangeAspect="1"/>
          </p:cNvPicPr>
          <p:nvPr/>
        </p:nvPicPr>
        <p:blipFill>
          <a:blip r:embed="rId3"/>
          <a:stretch>
            <a:fillRect/>
          </a:stretch>
        </p:blipFill>
        <p:spPr>
          <a:xfrm>
            <a:off x="812344" y="3211475"/>
            <a:ext cx="429672" cy="429672"/>
          </a:xfrm>
          <a:prstGeom prst="rect">
            <a:avLst/>
          </a:prstGeom>
        </p:spPr>
      </p:pic>
      <p:pic>
        <p:nvPicPr>
          <p:cNvPr id="44" name="Picture 43">
            <a:extLst>
              <a:ext uri="{FF2B5EF4-FFF2-40B4-BE49-F238E27FC236}">
                <a16:creationId xmlns:a16="http://schemas.microsoft.com/office/drawing/2014/main" id="{5CAA66D2-2078-6348-BA17-13F7C676BD3E}"/>
              </a:ext>
            </a:extLst>
          </p:cNvPr>
          <p:cNvPicPr>
            <a:picLocks noChangeAspect="1"/>
          </p:cNvPicPr>
          <p:nvPr/>
        </p:nvPicPr>
        <p:blipFill>
          <a:blip r:embed="rId3"/>
          <a:stretch>
            <a:fillRect/>
          </a:stretch>
        </p:blipFill>
        <p:spPr>
          <a:xfrm>
            <a:off x="332933" y="3211475"/>
            <a:ext cx="429672" cy="429672"/>
          </a:xfrm>
          <a:prstGeom prst="rect">
            <a:avLst/>
          </a:prstGeom>
        </p:spPr>
      </p:pic>
      <p:pic>
        <p:nvPicPr>
          <p:cNvPr id="45" name="Picture 44">
            <a:extLst>
              <a:ext uri="{FF2B5EF4-FFF2-40B4-BE49-F238E27FC236}">
                <a16:creationId xmlns:a16="http://schemas.microsoft.com/office/drawing/2014/main" id="{0B24B6F6-E83A-FB49-88CC-B65DA2F2F645}"/>
              </a:ext>
            </a:extLst>
          </p:cNvPr>
          <p:cNvPicPr>
            <a:picLocks noChangeAspect="1"/>
          </p:cNvPicPr>
          <p:nvPr/>
        </p:nvPicPr>
        <p:blipFill>
          <a:blip r:embed="rId3"/>
          <a:stretch>
            <a:fillRect/>
          </a:stretch>
        </p:blipFill>
        <p:spPr>
          <a:xfrm>
            <a:off x="1333536" y="3981951"/>
            <a:ext cx="429672" cy="429672"/>
          </a:xfrm>
          <a:prstGeom prst="rect">
            <a:avLst/>
          </a:prstGeom>
        </p:spPr>
      </p:pic>
      <p:pic>
        <p:nvPicPr>
          <p:cNvPr id="46" name="Picture 45">
            <a:extLst>
              <a:ext uri="{FF2B5EF4-FFF2-40B4-BE49-F238E27FC236}">
                <a16:creationId xmlns:a16="http://schemas.microsoft.com/office/drawing/2014/main" id="{FDF867CA-1DAC-094E-B44D-04E8E4E24418}"/>
              </a:ext>
            </a:extLst>
          </p:cNvPr>
          <p:cNvPicPr>
            <a:picLocks noChangeAspect="1"/>
          </p:cNvPicPr>
          <p:nvPr/>
        </p:nvPicPr>
        <p:blipFill>
          <a:blip r:embed="rId3"/>
          <a:stretch>
            <a:fillRect/>
          </a:stretch>
        </p:blipFill>
        <p:spPr>
          <a:xfrm>
            <a:off x="829899" y="3977713"/>
            <a:ext cx="429672" cy="429672"/>
          </a:xfrm>
          <a:prstGeom prst="rect">
            <a:avLst/>
          </a:prstGeom>
        </p:spPr>
      </p:pic>
      <p:pic>
        <p:nvPicPr>
          <p:cNvPr id="47" name="Picture 46">
            <a:extLst>
              <a:ext uri="{FF2B5EF4-FFF2-40B4-BE49-F238E27FC236}">
                <a16:creationId xmlns:a16="http://schemas.microsoft.com/office/drawing/2014/main" id="{21AE21EE-CAB7-BB4B-8BBA-54B23F69B6C4}"/>
              </a:ext>
            </a:extLst>
          </p:cNvPr>
          <p:cNvPicPr>
            <a:picLocks noChangeAspect="1"/>
          </p:cNvPicPr>
          <p:nvPr/>
        </p:nvPicPr>
        <p:blipFill>
          <a:blip r:embed="rId3"/>
          <a:stretch>
            <a:fillRect/>
          </a:stretch>
        </p:blipFill>
        <p:spPr>
          <a:xfrm>
            <a:off x="326262" y="3977713"/>
            <a:ext cx="429672" cy="429672"/>
          </a:xfrm>
          <a:prstGeom prst="rect">
            <a:avLst/>
          </a:prstGeom>
        </p:spPr>
      </p:pic>
      <p:sp>
        <p:nvSpPr>
          <p:cNvPr id="48" name="TextBox 47">
            <a:extLst>
              <a:ext uri="{FF2B5EF4-FFF2-40B4-BE49-F238E27FC236}">
                <a16:creationId xmlns:a16="http://schemas.microsoft.com/office/drawing/2014/main" id="{24086591-27BE-3046-A873-A8BD6094C13B}"/>
              </a:ext>
            </a:extLst>
          </p:cNvPr>
          <p:cNvSpPr txBox="1"/>
          <p:nvPr/>
        </p:nvSpPr>
        <p:spPr>
          <a:xfrm>
            <a:off x="774808" y="2457583"/>
            <a:ext cx="1356653" cy="369332"/>
          </a:xfrm>
          <a:prstGeom prst="rect">
            <a:avLst/>
          </a:prstGeom>
          <a:noFill/>
        </p:spPr>
        <p:txBody>
          <a:bodyPr wrap="none" rtlCol="0">
            <a:spAutoFit/>
          </a:bodyPr>
          <a:lstStyle/>
          <a:p>
            <a:r>
              <a:rPr lang="en-US" dirty="0"/>
              <a:t>=  0.05 mg/L</a:t>
            </a:r>
          </a:p>
        </p:txBody>
      </p:sp>
      <p:sp>
        <p:nvSpPr>
          <p:cNvPr id="49" name="TextBox 48">
            <a:extLst>
              <a:ext uri="{FF2B5EF4-FFF2-40B4-BE49-F238E27FC236}">
                <a16:creationId xmlns:a16="http://schemas.microsoft.com/office/drawing/2014/main" id="{6AD30A5F-0DA7-F843-8D6F-A5913EB7C4A2}"/>
              </a:ext>
            </a:extLst>
          </p:cNvPr>
          <p:cNvSpPr txBox="1"/>
          <p:nvPr/>
        </p:nvSpPr>
        <p:spPr>
          <a:xfrm>
            <a:off x="1291755" y="3243479"/>
            <a:ext cx="1186735" cy="369332"/>
          </a:xfrm>
          <a:prstGeom prst="rect">
            <a:avLst/>
          </a:prstGeom>
          <a:noFill/>
        </p:spPr>
        <p:txBody>
          <a:bodyPr wrap="none" rtlCol="0">
            <a:spAutoFit/>
          </a:bodyPr>
          <a:lstStyle/>
          <a:p>
            <a:r>
              <a:rPr lang="en-US" dirty="0"/>
              <a:t>= 0.1 mg/L</a:t>
            </a:r>
          </a:p>
        </p:txBody>
      </p:sp>
      <p:sp>
        <p:nvSpPr>
          <p:cNvPr id="50" name="TextBox 49">
            <a:extLst>
              <a:ext uri="{FF2B5EF4-FFF2-40B4-BE49-F238E27FC236}">
                <a16:creationId xmlns:a16="http://schemas.microsoft.com/office/drawing/2014/main" id="{A24B23F1-54B0-8649-B495-E30B4505F869}"/>
              </a:ext>
            </a:extLst>
          </p:cNvPr>
          <p:cNvSpPr txBox="1"/>
          <p:nvPr/>
        </p:nvSpPr>
        <p:spPr>
          <a:xfrm>
            <a:off x="1793678" y="3990011"/>
            <a:ext cx="1303755" cy="369332"/>
          </a:xfrm>
          <a:prstGeom prst="rect">
            <a:avLst/>
          </a:prstGeom>
          <a:noFill/>
        </p:spPr>
        <p:txBody>
          <a:bodyPr wrap="none" rtlCol="0">
            <a:spAutoFit/>
          </a:bodyPr>
          <a:lstStyle/>
          <a:p>
            <a:r>
              <a:rPr lang="en-US" dirty="0"/>
              <a:t>= 0.15 mg/L</a:t>
            </a:r>
          </a:p>
        </p:txBody>
      </p:sp>
      <p:sp>
        <p:nvSpPr>
          <p:cNvPr id="22" name="TextBox 21">
            <a:extLst>
              <a:ext uri="{FF2B5EF4-FFF2-40B4-BE49-F238E27FC236}">
                <a16:creationId xmlns:a16="http://schemas.microsoft.com/office/drawing/2014/main" id="{065BB73A-A2DA-4B48-A316-E0602AD94918}"/>
              </a:ext>
            </a:extLst>
          </p:cNvPr>
          <p:cNvSpPr txBox="1"/>
          <p:nvPr/>
        </p:nvSpPr>
        <p:spPr>
          <a:xfrm>
            <a:off x="7785074" y="3838090"/>
            <a:ext cx="3431969" cy="646331"/>
          </a:xfrm>
          <a:prstGeom prst="rect">
            <a:avLst/>
          </a:prstGeom>
          <a:noFill/>
        </p:spPr>
        <p:txBody>
          <a:bodyPr wrap="square" rtlCol="0">
            <a:spAutoFit/>
          </a:bodyPr>
          <a:lstStyle/>
          <a:p>
            <a:r>
              <a:rPr lang="en-US" dirty="0"/>
              <a:t>For example, this water sample’s nutrient concentration is 0.3 mg/L. </a:t>
            </a:r>
          </a:p>
        </p:txBody>
      </p:sp>
      <p:sp>
        <p:nvSpPr>
          <p:cNvPr id="23" name="TextBox 22">
            <a:extLst>
              <a:ext uri="{FF2B5EF4-FFF2-40B4-BE49-F238E27FC236}">
                <a16:creationId xmlns:a16="http://schemas.microsoft.com/office/drawing/2014/main" id="{D2C3D88C-59B3-8C40-854C-1BDEBDDE2985}"/>
              </a:ext>
            </a:extLst>
          </p:cNvPr>
          <p:cNvSpPr txBox="1"/>
          <p:nvPr/>
        </p:nvSpPr>
        <p:spPr>
          <a:xfrm>
            <a:off x="7898387" y="2874909"/>
            <a:ext cx="2581541" cy="369332"/>
          </a:xfrm>
          <a:prstGeom prst="rect">
            <a:avLst/>
          </a:prstGeom>
          <a:noFill/>
        </p:spPr>
        <p:txBody>
          <a:bodyPr wrap="none" rtlCol="0">
            <a:spAutoFit/>
          </a:bodyPr>
          <a:lstStyle/>
          <a:p>
            <a:r>
              <a:rPr lang="en-US" dirty="0"/>
              <a:t> 0.05 mg/L * 6 = 0.3 mg/L</a:t>
            </a:r>
          </a:p>
        </p:txBody>
      </p:sp>
      <p:pic>
        <p:nvPicPr>
          <p:cNvPr id="24" name="Picture 23">
            <a:extLst>
              <a:ext uri="{FF2B5EF4-FFF2-40B4-BE49-F238E27FC236}">
                <a16:creationId xmlns:a16="http://schemas.microsoft.com/office/drawing/2014/main" id="{5CCC9C9B-E205-D74D-880E-36191E0C3457}"/>
              </a:ext>
            </a:extLst>
          </p:cNvPr>
          <p:cNvPicPr>
            <a:picLocks noChangeAspect="1"/>
          </p:cNvPicPr>
          <p:nvPr/>
        </p:nvPicPr>
        <p:blipFill>
          <a:blip r:embed="rId3"/>
          <a:stretch>
            <a:fillRect/>
          </a:stretch>
        </p:blipFill>
        <p:spPr>
          <a:xfrm>
            <a:off x="8525286" y="3301574"/>
            <a:ext cx="429672" cy="429672"/>
          </a:xfrm>
          <a:prstGeom prst="rect">
            <a:avLst/>
          </a:prstGeom>
        </p:spPr>
      </p:pic>
      <p:sp>
        <p:nvSpPr>
          <p:cNvPr id="25" name="TextBox 24">
            <a:extLst>
              <a:ext uri="{FF2B5EF4-FFF2-40B4-BE49-F238E27FC236}">
                <a16:creationId xmlns:a16="http://schemas.microsoft.com/office/drawing/2014/main" id="{04EE1395-587E-EE4A-9A35-95A7FA939D9D}"/>
              </a:ext>
            </a:extLst>
          </p:cNvPr>
          <p:cNvSpPr txBox="1"/>
          <p:nvPr/>
        </p:nvSpPr>
        <p:spPr>
          <a:xfrm>
            <a:off x="8954958" y="3324340"/>
            <a:ext cx="1524969" cy="369332"/>
          </a:xfrm>
          <a:prstGeom prst="rect">
            <a:avLst/>
          </a:prstGeom>
          <a:noFill/>
        </p:spPr>
        <p:txBody>
          <a:bodyPr wrap="none" rtlCol="0">
            <a:spAutoFit/>
          </a:bodyPr>
          <a:lstStyle/>
          <a:p>
            <a:r>
              <a:rPr lang="en-US" dirty="0"/>
              <a:t>* 6 = 0.3 mg/L</a:t>
            </a:r>
          </a:p>
        </p:txBody>
      </p:sp>
    </p:spTree>
    <p:extLst>
      <p:ext uri="{BB962C8B-B14F-4D97-AF65-F5344CB8AC3E}">
        <p14:creationId xmlns:p14="http://schemas.microsoft.com/office/powerpoint/2010/main" val="48166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F34CBC8-0861-1A46-8B48-98665CFB50C1}"/>
              </a:ext>
            </a:extLst>
          </p:cNvPr>
          <p:cNvGrpSpPr/>
          <p:nvPr/>
        </p:nvGrpSpPr>
        <p:grpSpPr>
          <a:xfrm>
            <a:off x="3403483" y="1945660"/>
            <a:ext cx="3230287" cy="4307049"/>
            <a:chOff x="4494068" y="3749401"/>
            <a:chExt cx="2168351" cy="2891135"/>
          </a:xfrm>
        </p:grpSpPr>
        <p:pic>
          <p:nvPicPr>
            <p:cNvPr id="20" name="Picture 19">
              <a:extLst>
                <a:ext uri="{FF2B5EF4-FFF2-40B4-BE49-F238E27FC236}">
                  <a16:creationId xmlns:a16="http://schemas.microsoft.com/office/drawing/2014/main" id="{AD6AE4AA-0C8C-5E4A-9318-D7DAA52C4D29}"/>
                </a:ext>
              </a:extLst>
            </p:cNvPr>
            <p:cNvPicPr>
              <a:picLocks noChangeAspect="1"/>
            </p:cNvPicPr>
            <p:nvPr/>
          </p:nvPicPr>
          <p:blipFill>
            <a:blip r:embed="rId2"/>
            <a:stretch>
              <a:fillRect/>
            </a:stretch>
          </p:blipFill>
          <p:spPr>
            <a:xfrm>
              <a:off x="4494068" y="3749401"/>
              <a:ext cx="2168351" cy="2891135"/>
            </a:xfrm>
            <a:prstGeom prst="rect">
              <a:avLst/>
            </a:prstGeom>
          </p:spPr>
        </p:pic>
        <p:sp>
          <p:nvSpPr>
            <p:cNvPr id="21" name="Can 20">
              <a:extLst>
                <a:ext uri="{FF2B5EF4-FFF2-40B4-BE49-F238E27FC236}">
                  <a16:creationId xmlns:a16="http://schemas.microsoft.com/office/drawing/2014/main" id="{452275D3-C2E3-704E-A27D-62B7207FBBC2}"/>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226DBBF-3894-404E-9F41-C5F93583E3B1}"/>
                </a:ext>
              </a:extLst>
            </p:cNvPr>
            <p:cNvPicPr>
              <a:picLocks noChangeAspect="1"/>
            </p:cNvPicPr>
            <p:nvPr/>
          </p:nvPicPr>
          <p:blipFill rotWithShape="1">
            <a:blip r:embed="rId3"/>
            <a:srcRect l="64237" b="54527"/>
            <a:stretch/>
          </p:blipFill>
          <p:spPr>
            <a:xfrm>
              <a:off x="4896632" y="5389438"/>
              <a:ext cx="336103" cy="363835"/>
            </a:xfrm>
            <a:prstGeom prst="rect">
              <a:avLst/>
            </a:prstGeom>
          </p:spPr>
        </p:pic>
        <p:pic>
          <p:nvPicPr>
            <p:cNvPr id="23" name="Picture 22">
              <a:extLst>
                <a:ext uri="{FF2B5EF4-FFF2-40B4-BE49-F238E27FC236}">
                  <a16:creationId xmlns:a16="http://schemas.microsoft.com/office/drawing/2014/main" id="{E7693C2C-6937-A84F-9815-F211D46106C8}"/>
                </a:ext>
              </a:extLst>
            </p:cNvPr>
            <p:cNvPicPr>
              <a:picLocks noChangeAspect="1"/>
            </p:cNvPicPr>
            <p:nvPr/>
          </p:nvPicPr>
          <p:blipFill rotWithShape="1">
            <a:blip r:embed="rId3"/>
            <a:srcRect l="32154" t="13946" r="36411" b="38582"/>
            <a:stretch/>
          </p:blipFill>
          <p:spPr>
            <a:xfrm>
              <a:off x="5329877" y="4815140"/>
              <a:ext cx="295423" cy="379828"/>
            </a:xfrm>
            <a:prstGeom prst="rect">
              <a:avLst/>
            </a:prstGeom>
          </p:spPr>
        </p:pic>
        <p:pic>
          <p:nvPicPr>
            <p:cNvPr id="24" name="Picture 23">
              <a:extLst>
                <a:ext uri="{FF2B5EF4-FFF2-40B4-BE49-F238E27FC236}">
                  <a16:creationId xmlns:a16="http://schemas.microsoft.com/office/drawing/2014/main" id="{84189E33-4C7D-7C41-B9EB-7A75049783C7}"/>
                </a:ext>
              </a:extLst>
            </p:cNvPr>
            <p:cNvPicPr>
              <a:picLocks noChangeAspect="1"/>
            </p:cNvPicPr>
            <p:nvPr/>
          </p:nvPicPr>
          <p:blipFill rotWithShape="1">
            <a:blip r:embed="rId3"/>
            <a:srcRect l="32154" t="13946" r="36411" b="38582"/>
            <a:stretch/>
          </p:blipFill>
          <p:spPr>
            <a:xfrm>
              <a:off x="5783360" y="5994269"/>
              <a:ext cx="295423" cy="379828"/>
            </a:xfrm>
            <a:prstGeom prst="rect">
              <a:avLst/>
            </a:prstGeom>
          </p:spPr>
        </p:pic>
        <p:pic>
          <p:nvPicPr>
            <p:cNvPr id="25" name="Picture 24">
              <a:extLst>
                <a:ext uri="{FF2B5EF4-FFF2-40B4-BE49-F238E27FC236}">
                  <a16:creationId xmlns:a16="http://schemas.microsoft.com/office/drawing/2014/main" id="{D12B7F11-FE27-CD43-90DC-A0EE174C942D}"/>
                </a:ext>
              </a:extLst>
            </p:cNvPr>
            <p:cNvPicPr>
              <a:picLocks noChangeAspect="1"/>
            </p:cNvPicPr>
            <p:nvPr/>
          </p:nvPicPr>
          <p:blipFill rotWithShape="1">
            <a:blip r:embed="rId3"/>
            <a:srcRect l="67790" t="61040"/>
            <a:stretch/>
          </p:blipFill>
          <p:spPr>
            <a:xfrm>
              <a:off x="5459055" y="5495994"/>
              <a:ext cx="302709" cy="311720"/>
            </a:xfrm>
            <a:prstGeom prst="rect">
              <a:avLst/>
            </a:prstGeom>
          </p:spPr>
        </p:pic>
        <p:pic>
          <p:nvPicPr>
            <p:cNvPr id="26" name="Picture 25">
              <a:extLst>
                <a:ext uri="{FF2B5EF4-FFF2-40B4-BE49-F238E27FC236}">
                  <a16:creationId xmlns:a16="http://schemas.microsoft.com/office/drawing/2014/main" id="{9BE9CFB5-BD56-2F4C-BADB-8F986F7F774A}"/>
                </a:ext>
              </a:extLst>
            </p:cNvPr>
            <p:cNvPicPr>
              <a:picLocks noChangeAspect="1"/>
            </p:cNvPicPr>
            <p:nvPr/>
          </p:nvPicPr>
          <p:blipFill rotWithShape="1">
            <a:blip r:embed="rId3"/>
            <a:srcRect l="32154" t="13946" r="36411" b="38582"/>
            <a:stretch/>
          </p:blipFill>
          <p:spPr>
            <a:xfrm>
              <a:off x="4958386" y="5992882"/>
              <a:ext cx="295423" cy="379828"/>
            </a:xfrm>
            <a:prstGeom prst="rect">
              <a:avLst/>
            </a:prstGeom>
          </p:spPr>
        </p:pic>
        <p:pic>
          <p:nvPicPr>
            <p:cNvPr id="36" name="Picture 35">
              <a:extLst>
                <a:ext uri="{FF2B5EF4-FFF2-40B4-BE49-F238E27FC236}">
                  <a16:creationId xmlns:a16="http://schemas.microsoft.com/office/drawing/2014/main" id="{044E2CF0-8D47-634D-B735-378B5FF2D5B6}"/>
                </a:ext>
              </a:extLst>
            </p:cNvPr>
            <p:cNvPicPr>
              <a:picLocks noChangeAspect="1"/>
            </p:cNvPicPr>
            <p:nvPr/>
          </p:nvPicPr>
          <p:blipFill rotWithShape="1">
            <a:blip r:embed="rId3"/>
            <a:srcRect t="51823" r="54567"/>
            <a:stretch/>
          </p:blipFill>
          <p:spPr>
            <a:xfrm>
              <a:off x="5987238" y="4875901"/>
              <a:ext cx="426982" cy="385464"/>
            </a:xfrm>
            <a:prstGeom prst="rect">
              <a:avLst/>
            </a:prstGeom>
          </p:spPr>
        </p:pic>
        <p:pic>
          <p:nvPicPr>
            <p:cNvPr id="37" name="Picture 36">
              <a:extLst>
                <a:ext uri="{FF2B5EF4-FFF2-40B4-BE49-F238E27FC236}">
                  <a16:creationId xmlns:a16="http://schemas.microsoft.com/office/drawing/2014/main" id="{B86EAF99-C075-B749-8653-00DD338A1716}"/>
                </a:ext>
              </a:extLst>
            </p:cNvPr>
            <p:cNvPicPr>
              <a:picLocks noChangeAspect="1"/>
            </p:cNvPicPr>
            <p:nvPr/>
          </p:nvPicPr>
          <p:blipFill rotWithShape="1">
            <a:blip r:embed="rId3"/>
            <a:srcRect r="69040" b="61878"/>
            <a:stretch/>
          </p:blipFill>
          <p:spPr>
            <a:xfrm>
              <a:off x="6034210" y="5471602"/>
              <a:ext cx="290958" cy="305011"/>
            </a:xfrm>
            <a:prstGeom prst="rect">
              <a:avLst/>
            </a:prstGeom>
          </p:spPr>
        </p:pic>
      </p:grpSp>
      <p:sp>
        <p:nvSpPr>
          <p:cNvPr id="4" name="Title 1">
            <a:extLst>
              <a:ext uri="{FF2B5EF4-FFF2-40B4-BE49-F238E27FC236}">
                <a16:creationId xmlns:a16="http://schemas.microsoft.com/office/drawing/2014/main" id="{18DB3138-B12D-D841-898B-C92951EF3E41}"/>
              </a:ext>
            </a:extLst>
          </p:cNvPr>
          <p:cNvSpPr txBox="1">
            <a:spLocks/>
          </p:cNvSpPr>
          <p:nvPr/>
        </p:nvSpPr>
        <p:spPr>
          <a:xfrm>
            <a:off x="0" y="45798"/>
            <a:ext cx="11129554" cy="18122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a:t>At each sample site, there will be three beakers to collect data from. Each water sample will be 1L.</a:t>
            </a:r>
          </a:p>
          <a:p>
            <a:endParaRPr lang="en-US" sz="2100" dirty="0"/>
          </a:p>
          <a:p>
            <a:endParaRPr lang="en-US" sz="2100" dirty="0"/>
          </a:p>
          <a:p>
            <a:pPr marL="342900" indent="-342900">
              <a:buFont typeface="Arial" panose="020B0604020202020204" pitchFamily="34" charset="0"/>
              <a:buChar char="•"/>
            </a:pPr>
            <a:r>
              <a:rPr lang="en-US" sz="2100" dirty="0"/>
              <a:t>For phytoplankton concentration, you will count the number of phytoplankton icons in each beaker. Each icon (no matter the shape) represents 100,000 phytoplankton cells. Find the cell concentration in cells/L</a:t>
            </a:r>
          </a:p>
        </p:txBody>
      </p:sp>
      <p:pic>
        <p:nvPicPr>
          <p:cNvPr id="38" name="Picture 37">
            <a:extLst>
              <a:ext uri="{FF2B5EF4-FFF2-40B4-BE49-F238E27FC236}">
                <a16:creationId xmlns:a16="http://schemas.microsoft.com/office/drawing/2014/main" id="{E2FED342-2DDD-E440-980E-FE9B8C98F948}"/>
              </a:ext>
            </a:extLst>
          </p:cNvPr>
          <p:cNvPicPr>
            <a:picLocks noChangeAspect="1"/>
          </p:cNvPicPr>
          <p:nvPr/>
        </p:nvPicPr>
        <p:blipFill rotWithShape="1">
          <a:blip r:embed="rId3"/>
          <a:srcRect l="64237" b="54527"/>
          <a:stretch/>
        </p:blipFill>
        <p:spPr>
          <a:xfrm>
            <a:off x="243885" y="2407848"/>
            <a:ext cx="500707" cy="542021"/>
          </a:xfrm>
          <a:prstGeom prst="rect">
            <a:avLst/>
          </a:prstGeom>
        </p:spPr>
      </p:pic>
      <p:pic>
        <p:nvPicPr>
          <p:cNvPr id="39" name="Picture 38">
            <a:extLst>
              <a:ext uri="{FF2B5EF4-FFF2-40B4-BE49-F238E27FC236}">
                <a16:creationId xmlns:a16="http://schemas.microsoft.com/office/drawing/2014/main" id="{5A17F877-1A61-C947-A58A-A88E7D612EF4}"/>
              </a:ext>
            </a:extLst>
          </p:cNvPr>
          <p:cNvPicPr>
            <a:picLocks noChangeAspect="1"/>
          </p:cNvPicPr>
          <p:nvPr/>
        </p:nvPicPr>
        <p:blipFill rotWithShape="1">
          <a:blip r:embed="rId3"/>
          <a:srcRect l="32154" t="13946" r="36411" b="38582"/>
          <a:stretch/>
        </p:blipFill>
        <p:spPr>
          <a:xfrm>
            <a:off x="313843" y="3002123"/>
            <a:ext cx="440105" cy="565846"/>
          </a:xfrm>
          <a:prstGeom prst="rect">
            <a:avLst/>
          </a:prstGeom>
        </p:spPr>
      </p:pic>
      <p:pic>
        <p:nvPicPr>
          <p:cNvPr id="40" name="Picture 39">
            <a:extLst>
              <a:ext uri="{FF2B5EF4-FFF2-40B4-BE49-F238E27FC236}">
                <a16:creationId xmlns:a16="http://schemas.microsoft.com/office/drawing/2014/main" id="{36B9B2FE-480F-574B-A4A9-2EC0A30CBD93}"/>
              </a:ext>
            </a:extLst>
          </p:cNvPr>
          <p:cNvPicPr>
            <a:picLocks noChangeAspect="1"/>
          </p:cNvPicPr>
          <p:nvPr/>
        </p:nvPicPr>
        <p:blipFill rotWithShape="1">
          <a:blip r:embed="rId3"/>
          <a:srcRect l="67790" t="61040"/>
          <a:stretch/>
        </p:blipFill>
        <p:spPr>
          <a:xfrm>
            <a:off x="753948" y="3002123"/>
            <a:ext cx="450959" cy="464383"/>
          </a:xfrm>
          <a:prstGeom prst="rect">
            <a:avLst/>
          </a:prstGeom>
        </p:spPr>
      </p:pic>
      <p:pic>
        <p:nvPicPr>
          <p:cNvPr id="41" name="Picture 40">
            <a:extLst>
              <a:ext uri="{FF2B5EF4-FFF2-40B4-BE49-F238E27FC236}">
                <a16:creationId xmlns:a16="http://schemas.microsoft.com/office/drawing/2014/main" id="{717342F4-11C4-8F4B-B66C-1E4C16DD8C3A}"/>
              </a:ext>
            </a:extLst>
          </p:cNvPr>
          <p:cNvPicPr>
            <a:picLocks noChangeAspect="1"/>
          </p:cNvPicPr>
          <p:nvPr/>
        </p:nvPicPr>
        <p:blipFill rotWithShape="1">
          <a:blip r:embed="rId3"/>
          <a:srcRect t="51823" r="54567"/>
          <a:stretch/>
        </p:blipFill>
        <p:spPr>
          <a:xfrm>
            <a:off x="243885" y="3816261"/>
            <a:ext cx="636094" cy="574242"/>
          </a:xfrm>
          <a:prstGeom prst="rect">
            <a:avLst/>
          </a:prstGeom>
        </p:spPr>
      </p:pic>
      <p:pic>
        <p:nvPicPr>
          <p:cNvPr id="48" name="Picture 47">
            <a:extLst>
              <a:ext uri="{FF2B5EF4-FFF2-40B4-BE49-F238E27FC236}">
                <a16:creationId xmlns:a16="http://schemas.microsoft.com/office/drawing/2014/main" id="{A0A5AACB-D8AD-0A45-BF8F-FC032220E4A2}"/>
              </a:ext>
            </a:extLst>
          </p:cNvPr>
          <p:cNvPicPr>
            <a:picLocks noChangeAspect="1"/>
          </p:cNvPicPr>
          <p:nvPr/>
        </p:nvPicPr>
        <p:blipFill rotWithShape="1">
          <a:blip r:embed="rId3"/>
          <a:srcRect r="69040" b="61878"/>
          <a:stretch/>
        </p:blipFill>
        <p:spPr>
          <a:xfrm>
            <a:off x="851289" y="3816261"/>
            <a:ext cx="433453" cy="454388"/>
          </a:xfrm>
          <a:prstGeom prst="rect">
            <a:avLst/>
          </a:prstGeom>
        </p:spPr>
      </p:pic>
      <p:pic>
        <p:nvPicPr>
          <p:cNvPr id="49" name="Picture 48">
            <a:extLst>
              <a:ext uri="{FF2B5EF4-FFF2-40B4-BE49-F238E27FC236}">
                <a16:creationId xmlns:a16="http://schemas.microsoft.com/office/drawing/2014/main" id="{08CF964C-33AE-D94D-AF34-86638FB917EB}"/>
              </a:ext>
            </a:extLst>
          </p:cNvPr>
          <p:cNvPicPr>
            <a:picLocks noChangeAspect="1"/>
          </p:cNvPicPr>
          <p:nvPr/>
        </p:nvPicPr>
        <p:blipFill rotWithShape="1">
          <a:blip r:embed="rId3"/>
          <a:srcRect l="32154" t="13946" r="36411" b="38582"/>
          <a:stretch/>
        </p:blipFill>
        <p:spPr>
          <a:xfrm>
            <a:off x="1180825" y="3702624"/>
            <a:ext cx="440105" cy="565846"/>
          </a:xfrm>
          <a:prstGeom prst="rect">
            <a:avLst/>
          </a:prstGeom>
        </p:spPr>
      </p:pic>
      <p:sp>
        <p:nvSpPr>
          <p:cNvPr id="3" name="TextBox 2">
            <a:extLst>
              <a:ext uri="{FF2B5EF4-FFF2-40B4-BE49-F238E27FC236}">
                <a16:creationId xmlns:a16="http://schemas.microsoft.com/office/drawing/2014/main" id="{35F229CD-84D9-0043-A3EB-43CA11EB5B2B}"/>
              </a:ext>
            </a:extLst>
          </p:cNvPr>
          <p:cNvSpPr txBox="1"/>
          <p:nvPr/>
        </p:nvSpPr>
        <p:spPr>
          <a:xfrm>
            <a:off x="731168" y="2405669"/>
            <a:ext cx="1814920" cy="369332"/>
          </a:xfrm>
          <a:prstGeom prst="rect">
            <a:avLst/>
          </a:prstGeom>
          <a:noFill/>
        </p:spPr>
        <p:txBody>
          <a:bodyPr wrap="none" rtlCol="0">
            <a:spAutoFit/>
          </a:bodyPr>
          <a:lstStyle/>
          <a:p>
            <a:r>
              <a:rPr lang="en-US" dirty="0"/>
              <a:t>=  100,000 cells/L</a:t>
            </a:r>
          </a:p>
        </p:txBody>
      </p:sp>
      <p:sp>
        <p:nvSpPr>
          <p:cNvPr id="50" name="TextBox 49">
            <a:extLst>
              <a:ext uri="{FF2B5EF4-FFF2-40B4-BE49-F238E27FC236}">
                <a16:creationId xmlns:a16="http://schemas.microsoft.com/office/drawing/2014/main" id="{61251EBC-02A1-8347-98B9-AF70926D800E}"/>
              </a:ext>
            </a:extLst>
          </p:cNvPr>
          <p:cNvSpPr txBox="1"/>
          <p:nvPr/>
        </p:nvSpPr>
        <p:spPr>
          <a:xfrm>
            <a:off x="1135669" y="3078212"/>
            <a:ext cx="1762021" cy="369332"/>
          </a:xfrm>
          <a:prstGeom prst="rect">
            <a:avLst/>
          </a:prstGeom>
          <a:noFill/>
        </p:spPr>
        <p:txBody>
          <a:bodyPr wrap="none" rtlCol="0">
            <a:spAutoFit/>
          </a:bodyPr>
          <a:lstStyle/>
          <a:p>
            <a:r>
              <a:rPr lang="en-US" dirty="0"/>
              <a:t>= 200,000 cells/L</a:t>
            </a:r>
          </a:p>
        </p:txBody>
      </p:sp>
      <p:sp>
        <p:nvSpPr>
          <p:cNvPr id="51" name="TextBox 50">
            <a:extLst>
              <a:ext uri="{FF2B5EF4-FFF2-40B4-BE49-F238E27FC236}">
                <a16:creationId xmlns:a16="http://schemas.microsoft.com/office/drawing/2014/main" id="{32D1B890-0632-8D47-88FD-3FC211AAB282}"/>
              </a:ext>
            </a:extLst>
          </p:cNvPr>
          <p:cNvSpPr txBox="1"/>
          <p:nvPr/>
        </p:nvSpPr>
        <p:spPr>
          <a:xfrm>
            <a:off x="1562062" y="3800881"/>
            <a:ext cx="1762021" cy="369332"/>
          </a:xfrm>
          <a:prstGeom prst="rect">
            <a:avLst/>
          </a:prstGeom>
          <a:noFill/>
        </p:spPr>
        <p:txBody>
          <a:bodyPr wrap="none" rtlCol="0">
            <a:spAutoFit/>
          </a:bodyPr>
          <a:lstStyle/>
          <a:p>
            <a:r>
              <a:rPr lang="en-US" dirty="0"/>
              <a:t>= 300,000 cells/L</a:t>
            </a:r>
          </a:p>
        </p:txBody>
      </p:sp>
      <p:sp>
        <p:nvSpPr>
          <p:cNvPr id="28" name="TextBox 27">
            <a:extLst>
              <a:ext uri="{FF2B5EF4-FFF2-40B4-BE49-F238E27FC236}">
                <a16:creationId xmlns:a16="http://schemas.microsoft.com/office/drawing/2014/main" id="{C5DFD024-70BE-8149-9ADD-C2EAC3D5E2F5}"/>
              </a:ext>
            </a:extLst>
          </p:cNvPr>
          <p:cNvSpPr txBox="1"/>
          <p:nvPr/>
        </p:nvSpPr>
        <p:spPr>
          <a:xfrm>
            <a:off x="7746915" y="4279204"/>
            <a:ext cx="3560223" cy="646331"/>
          </a:xfrm>
          <a:prstGeom prst="rect">
            <a:avLst/>
          </a:prstGeom>
          <a:noFill/>
        </p:spPr>
        <p:txBody>
          <a:bodyPr wrap="square" rtlCol="0">
            <a:spAutoFit/>
          </a:bodyPr>
          <a:lstStyle/>
          <a:p>
            <a:r>
              <a:rPr lang="en-US" dirty="0"/>
              <a:t>For example, this water sample has 700,000 cells/L of phytoplankton.</a:t>
            </a:r>
          </a:p>
        </p:txBody>
      </p:sp>
      <p:sp>
        <p:nvSpPr>
          <p:cNvPr id="29" name="TextBox 28">
            <a:extLst>
              <a:ext uri="{FF2B5EF4-FFF2-40B4-BE49-F238E27FC236}">
                <a16:creationId xmlns:a16="http://schemas.microsoft.com/office/drawing/2014/main" id="{2F9DEDC1-3A1D-0B41-9092-8854963FDB67}"/>
              </a:ext>
            </a:extLst>
          </p:cNvPr>
          <p:cNvSpPr txBox="1"/>
          <p:nvPr/>
        </p:nvSpPr>
        <p:spPr>
          <a:xfrm>
            <a:off x="7898387" y="2874909"/>
            <a:ext cx="3732112" cy="369332"/>
          </a:xfrm>
          <a:prstGeom prst="rect">
            <a:avLst/>
          </a:prstGeom>
          <a:noFill/>
        </p:spPr>
        <p:txBody>
          <a:bodyPr wrap="none" rtlCol="0">
            <a:spAutoFit/>
          </a:bodyPr>
          <a:lstStyle/>
          <a:p>
            <a:r>
              <a:rPr lang="en-US" dirty="0"/>
              <a:t> 100,000 cells/L * 7 = 700,000 cells/L</a:t>
            </a:r>
          </a:p>
        </p:txBody>
      </p:sp>
      <p:sp>
        <p:nvSpPr>
          <p:cNvPr id="30" name="TextBox 29">
            <a:extLst>
              <a:ext uri="{FF2B5EF4-FFF2-40B4-BE49-F238E27FC236}">
                <a16:creationId xmlns:a16="http://schemas.microsoft.com/office/drawing/2014/main" id="{A7BEB656-BF78-5D49-8152-EB498394D86C}"/>
              </a:ext>
            </a:extLst>
          </p:cNvPr>
          <p:cNvSpPr txBox="1"/>
          <p:nvPr/>
        </p:nvSpPr>
        <p:spPr>
          <a:xfrm>
            <a:off x="9414293" y="3294133"/>
            <a:ext cx="2100255" cy="369332"/>
          </a:xfrm>
          <a:prstGeom prst="rect">
            <a:avLst/>
          </a:prstGeom>
          <a:noFill/>
        </p:spPr>
        <p:txBody>
          <a:bodyPr wrap="none" rtlCol="0">
            <a:spAutoFit/>
          </a:bodyPr>
          <a:lstStyle/>
          <a:p>
            <a:r>
              <a:rPr lang="en-US" dirty="0"/>
              <a:t>* 7 = 700,000 cells/L</a:t>
            </a:r>
          </a:p>
        </p:txBody>
      </p:sp>
      <p:pic>
        <p:nvPicPr>
          <p:cNvPr id="31" name="Picture 30">
            <a:extLst>
              <a:ext uri="{FF2B5EF4-FFF2-40B4-BE49-F238E27FC236}">
                <a16:creationId xmlns:a16="http://schemas.microsoft.com/office/drawing/2014/main" id="{123664B5-6582-B047-BD6E-AF02CC8B1019}"/>
              </a:ext>
            </a:extLst>
          </p:cNvPr>
          <p:cNvPicPr>
            <a:picLocks noChangeAspect="1"/>
          </p:cNvPicPr>
          <p:nvPr/>
        </p:nvPicPr>
        <p:blipFill rotWithShape="1">
          <a:blip r:embed="rId3"/>
          <a:srcRect l="32154" t="13946" r="36411" b="38582"/>
          <a:stretch/>
        </p:blipFill>
        <p:spPr>
          <a:xfrm>
            <a:off x="9044540" y="3241139"/>
            <a:ext cx="440105" cy="565846"/>
          </a:xfrm>
          <a:prstGeom prst="rect">
            <a:avLst/>
          </a:prstGeom>
        </p:spPr>
      </p:pic>
    </p:spTree>
    <p:extLst>
      <p:ext uri="{BB962C8B-B14F-4D97-AF65-F5344CB8AC3E}">
        <p14:creationId xmlns:p14="http://schemas.microsoft.com/office/powerpoint/2010/main" val="189272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alpha val="33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24BD-060E-0F4B-AF1F-926F819B46D4}"/>
              </a:ext>
            </a:extLst>
          </p:cNvPr>
          <p:cNvSpPr>
            <a:spLocks noGrp="1"/>
          </p:cNvSpPr>
          <p:nvPr>
            <p:ph type="ctrTitle"/>
          </p:nvPr>
        </p:nvSpPr>
        <p:spPr>
          <a:xfrm>
            <a:off x="0" y="-54889"/>
            <a:ext cx="11129554" cy="1770367"/>
          </a:xfrm>
        </p:spPr>
        <p:txBody>
          <a:bodyPr>
            <a:normAutofit fontScale="90000"/>
          </a:bodyPr>
          <a:lstStyle/>
          <a:p>
            <a:pPr algn="l"/>
            <a:r>
              <a:rPr lang="en-US" sz="2500" dirty="0"/>
              <a:t>There are 8 sampling stations located along the estuary. By starting at the head of the estuary, click on each station and collect suspended sediment concentrations, nutrient concentrations, and phytoplankton concentrations at each station. </a:t>
            </a:r>
            <a:br>
              <a:rPr lang="en-US" sz="2500" dirty="0"/>
            </a:br>
            <a:br>
              <a:rPr lang="en-US" sz="2500" dirty="0"/>
            </a:br>
            <a:r>
              <a:rPr lang="en-US" sz="2500" dirty="0"/>
              <a:t>Record all data in Table 1. on your worksheet.</a:t>
            </a:r>
          </a:p>
        </p:txBody>
      </p:sp>
      <p:sp>
        <p:nvSpPr>
          <p:cNvPr id="5" name="Freeform 4">
            <a:extLst>
              <a:ext uri="{FF2B5EF4-FFF2-40B4-BE49-F238E27FC236}">
                <a16:creationId xmlns:a16="http://schemas.microsoft.com/office/drawing/2014/main" id="{B567BB85-D529-6E4A-B0C8-C290C45EC4D8}"/>
              </a:ext>
            </a:extLst>
          </p:cNvPr>
          <p:cNvSpPr/>
          <p:nvPr/>
        </p:nvSpPr>
        <p:spPr>
          <a:xfrm>
            <a:off x="0" y="576867"/>
            <a:ext cx="12169465" cy="6411762"/>
          </a:xfrm>
          <a:custGeom>
            <a:avLst/>
            <a:gdLst>
              <a:gd name="connsiteX0" fmla="*/ 0 w 12205252"/>
              <a:gd name="connsiteY0" fmla="*/ 4770783 h 6430617"/>
              <a:gd name="connsiteX1" fmla="*/ 188844 w 12205252"/>
              <a:gd name="connsiteY1" fmla="*/ 4800600 h 6430617"/>
              <a:gd name="connsiteX2" fmla="*/ 387626 w 12205252"/>
              <a:gd name="connsiteY2" fmla="*/ 4820478 h 6430617"/>
              <a:gd name="connsiteX3" fmla="*/ 626165 w 12205252"/>
              <a:gd name="connsiteY3" fmla="*/ 4850296 h 6430617"/>
              <a:gd name="connsiteX4" fmla="*/ 914400 w 12205252"/>
              <a:gd name="connsiteY4" fmla="*/ 4870174 h 6430617"/>
              <a:gd name="connsiteX5" fmla="*/ 1282148 w 12205252"/>
              <a:gd name="connsiteY5" fmla="*/ 4899991 h 6430617"/>
              <a:gd name="connsiteX6" fmla="*/ 1560444 w 12205252"/>
              <a:gd name="connsiteY6" fmla="*/ 4909931 h 6430617"/>
              <a:gd name="connsiteX7" fmla="*/ 1779104 w 12205252"/>
              <a:gd name="connsiteY7" fmla="*/ 4939748 h 6430617"/>
              <a:gd name="connsiteX8" fmla="*/ 2027583 w 12205252"/>
              <a:gd name="connsiteY8" fmla="*/ 4949687 h 6430617"/>
              <a:gd name="connsiteX9" fmla="*/ 2276061 w 12205252"/>
              <a:gd name="connsiteY9" fmla="*/ 4989444 h 6430617"/>
              <a:gd name="connsiteX10" fmla="*/ 2425148 w 12205252"/>
              <a:gd name="connsiteY10" fmla="*/ 5009322 h 6430617"/>
              <a:gd name="connsiteX11" fmla="*/ 2653748 w 12205252"/>
              <a:gd name="connsiteY11" fmla="*/ 4890052 h 6430617"/>
              <a:gd name="connsiteX12" fmla="*/ 2872409 w 12205252"/>
              <a:gd name="connsiteY12" fmla="*/ 4731026 h 6430617"/>
              <a:gd name="connsiteX13" fmla="*/ 3170583 w 12205252"/>
              <a:gd name="connsiteY13" fmla="*/ 4442791 h 6430617"/>
              <a:gd name="connsiteX14" fmla="*/ 3250096 w 12205252"/>
              <a:gd name="connsiteY14" fmla="*/ 4313583 h 6430617"/>
              <a:gd name="connsiteX15" fmla="*/ 3289852 w 12205252"/>
              <a:gd name="connsiteY15" fmla="*/ 4194313 h 6430617"/>
              <a:gd name="connsiteX16" fmla="*/ 3339548 w 12205252"/>
              <a:gd name="connsiteY16" fmla="*/ 4035287 h 6430617"/>
              <a:gd name="connsiteX17" fmla="*/ 3478696 w 12205252"/>
              <a:gd name="connsiteY17" fmla="*/ 3866322 h 6430617"/>
              <a:gd name="connsiteX18" fmla="*/ 3637722 w 12205252"/>
              <a:gd name="connsiteY18" fmla="*/ 3776870 h 6430617"/>
              <a:gd name="connsiteX19" fmla="*/ 3756991 w 12205252"/>
              <a:gd name="connsiteY19" fmla="*/ 3727174 h 6430617"/>
              <a:gd name="connsiteX20" fmla="*/ 3896139 w 12205252"/>
              <a:gd name="connsiteY20" fmla="*/ 3667539 h 6430617"/>
              <a:gd name="connsiteX21" fmla="*/ 4114800 w 12205252"/>
              <a:gd name="connsiteY21" fmla="*/ 3667539 h 6430617"/>
              <a:gd name="connsiteX22" fmla="*/ 4273826 w 12205252"/>
              <a:gd name="connsiteY22" fmla="*/ 3697357 h 6430617"/>
              <a:gd name="connsiteX23" fmla="*/ 4412974 w 12205252"/>
              <a:gd name="connsiteY23" fmla="*/ 3766931 h 6430617"/>
              <a:gd name="connsiteX24" fmla="*/ 4512365 w 12205252"/>
              <a:gd name="connsiteY24" fmla="*/ 3896139 h 6430617"/>
              <a:gd name="connsiteX25" fmla="*/ 4562061 w 12205252"/>
              <a:gd name="connsiteY25" fmla="*/ 4025348 h 6430617"/>
              <a:gd name="connsiteX26" fmla="*/ 4591878 w 12205252"/>
              <a:gd name="connsiteY26" fmla="*/ 4104861 h 6430617"/>
              <a:gd name="connsiteX27" fmla="*/ 4452731 w 12205252"/>
              <a:gd name="connsiteY27" fmla="*/ 4273826 h 6430617"/>
              <a:gd name="connsiteX28" fmla="*/ 4412974 w 12205252"/>
              <a:gd name="connsiteY28" fmla="*/ 4363278 h 6430617"/>
              <a:gd name="connsiteX29" fmla="*/ 4442791 w 12205252"/>
              <a:gd name="connsiteY29" fmla="*/ 4562061 h 6430617"/>
              <a:gd name="connsiteX30" fmla="*/ 4512365 w 12205252"/>
              <a:gd name="connsiteY30" fmla="*/ 4770783 h 6430617"/>
              <a:gd name="connsiteX31" fmla="*/ 4611757 w 12205252"/>
              <a:gd name="connsiteY31" fmla="*/ 4939748 h 6430617"/>
              <a:gd name="connsiteX32" fmla="*/ 4731026 w 12205252"/>
              <a:gd name="connsiteY32" fmla="*/ 5148470 h 6430617"/>
              <a:gd name="connsiteX33" fmla="*/ 4899991 w 12205252"/>
              <a:gd name="connsiteY33" fmla="*/ 5237922 h 6430617"/>
              <a:gd name="connsiteX34" fmla="*/ 5138531 w 12205252"/>
              <a:gd name="connsiteY34" fmla="*/ 5367131 h 6430617"/>
              <a:gd name="connsiteX35" fmla="*/ 5426765 w 12205252"/>
              <a:gd name="connsiteY35" fmla="*/ 5396948 h 6430617"/>
              <a:gd name="connsiteX36" fmla="*/ 5774635 w 12205252"/>
              <a:gd name="connsiteY36" fmla="*/ 5416826 h 6430617"/>
              <a:gd name="connsiteX37" fmla="*/ 6033052 w 12205252"/>
              <a:gd name="connsiteY37" fmla="*/ 5426765 h 6430617"/>
              <a:gd name="connsiteX38" fmla="*/ 6380922 w 12205252"/>
              <a:gd name="connsiteY38" fmla="*/ 5406887 h 6430617"/>
              <a:gd name="connsiteX39" fmla="*/ 6629400 w 12205252"/>
              <a:gd name="connsiteY39" fmla="*/ 5317435 h 6430617"/>
              <a:gd name="connsiteX40" fmla="*/ 6967331 w 12205252"/>
              <a:gd name="connsiteY40" fmla="*/ 5049078 h 6430617"/>
              <a:gd name="connsiteX41" fmla="*/ 7156174 w 12205252"/>
              <a:gd name="connsiteY41" fmla="*/ 4860235 h 6430617"/>
              <a:gd name="connsiteX42" fmla="*/ 7305261 w 12205252"/>
              <a:gd name="connsiteY42" fmla="*/ 4731026 h 6430617"/>
              <a:gd name="connsiteX43" fmla="*/ 7464287 w 12205252"/>
              <a:gd name="connsiteY43" fmla="*/ 4641574 h 6430617"/>
              <a:gd name="connsiteX44" fmla="*/ 7692887 w 12205252"/>
              <a:gd name="connsiteY44" fmla="*/ 4611757 h 6430617"/>
              <a:gd name="connsiteX45" fmla="*/ 7921487 w 12205252"/>
              <a:gd name="connsiteY45" fmla="*/ 4572000 h 6430617"/>
              <a:gd name="connsiteX46" fmla="*/ 8239539 w 12205252"/>
              <a:gd name="connsiteY46" fmla="*/ 4591878 h 6430617"/>
              <a:gd name="connsiteX47" fmla="*/ 8547652 w 12205252"/>
              <a:gd name="connsiteY47" fmla="*/ 4770783 h 6430617"/>
              <a:gd name="connsiteX48" fmla="*/ 8776252 w 12205252"/>
              <a:gd name="connsiteY48" fmla="*/ 4989444 h 6430617"/>
              <a:gd name="connsiteX49" fmla="*/ 8905461 w 12205252"/>
              <a:gd name="connsiteY49" fmla="*/ 5198165 h 6430617"/>
              <a:gd name="connsiteX50" fmla="*/ 9094304 w 12205252"/>
              <a:gd name="connsiteY50" fmla="*/ 5416826 h 6430617"/>
              <a:gd name="connsiteX51" fmla="*/ 9382539 w 12205252"/>
              <a:gd name="connsiteY51" fmla="*/ 5635487 h 6430617"/>
              <a:gd name="connsiteX52" fmla="*/ 9591261 w 12205252"/>
              <a:gd name="connsiteY52" fmla="*/ 5715000 h 6430617"/>
              <a:gd name="connsiteX53" fmla="*/ 9879496 w 12205252"/>
              <a:gd name="connsiteY53" fmla="*/ 5804452 h 6430617"/>
              <a:gd name="connsiteX54" fmla="*/ 10207487 w 12205252"/>
              <a:gd name="connsiteY54" fmla="*/ 5923722 h 6430617"/>
              <a:gd name="connsiteX55" fmla="*/ 10724322 w 12205252"/>
              <a:gd name="connsiteY55" fmla="*/ 5973417 h 6430617"/>
              <a:gd name="connsiteX56" fmla="*/ 11111948 w 12205252"/>
              <a:gd name="connsiteY56" fmla="*/ 6003235 h 6430617"/>
              <a:gd name="connsiteX57" fmla="*/ 11559209 w 12205252"/>
              <a:gd name="connsiteY57" fmla="*/ 6042991 h 6430617"/>
              <a:gd name="connsiteX58" fmla="*/ 11767931 w 12205252"/>
              <a:gd name="connsiteY58" fmla="*/ 6162261 h 6430617"/>
              <a:gd name="connsiteX59" fmla="*/ 12205252 w 12205252"/>
              <a:gd name="connsiteY59" fmla="*/ 6430617 h 6430617"/>
              <a:gd name="connsiteX60" fmla="*/ 12205252 w 12205252"/>
              <a:gd name="connsiteY60" fmla="*/ 0 h 6430617"/>
              <a:gd name="connsiteX61" fmla="*/ 11986591 w 12205252"/>
              <a:gd name="connsiteY61" fmla="*/ 417444 h 6430617"/>
              <a:gd name="connsiteX62" fmla="*/ 11917018 w 12205252"/>
              <a:gd name="connsiteY62" fmla="*/ 646044 h 6430617"/>
              <a:gd name="connsiteX63" fmla="*/ 11738113 w 12205252"/>
              <a:gd name="connsiteY63" fmla="*/ 1123122 h 6430617"/>
              <a:gd name="connsiteX64" fmla="*/ 11658600 w 12205252"/>
              <a:gd name="connsiteY64" fmla="*/ 1461052 h 6430617"/>
              <a:gd name="connsiteX65" fmla="*/ 11469757 w 12205252"/>
              <a:gd name="connsiteY65" fmla="*/ 1769165 h 6430617"/>
              <a:gd name="connsiteX66" fmla="*/ 11111948 w 12205252"/>
              <a:gd name="connsiteY66" fmla="*/ 2246244 h 6430617"/>
              <a:gd name="connsiteX67" fmla="*/ 10813774 w 12205252"/>
              <a:gd name="connsiteY67" fmla="*/ 2504661 h 6430617"/>
              <a:gd name="connsiteX68" fmla="*/ 10296939 w 12205252"/>
              <a:gd name="connsiteY68" fmla="*/ 2802835 h 6430617"/>
              <a:gd name="connsiteX69" fmla="*/ 9929191 w 12205252"/>
              <a:gd name="connsiteY69" fmla="*/ 2971800 h 6430617"/>
              <a:gd name="connsiteX70" fmla="*/ 9511748 w 12205252"/>
              <a:gd name="connsiteY70" fmla="*/ 3061252 h 6430617"/>
              <a:gd name="connsiteX71" fmla="*/ 9024731 w 12205252"/>
              <a:gd name="connsiteY71" fmla="*/ 3200400 h 6430617"/>
              <a:gd name="connsiteX72" fmla="*/ 8458200 w 12205252"/>
              <a:gd name="connsiteY72" fmla="*/ 3349487 h 6430617"/>
              <a:gd name="connsiteX73" fmla="*/ 7841974 w 12205252"/>
              <a:gd name="connsiteY73" fmla="*/ 3538331 h 6430617"/>
              <a:gd name="connsiteX74" fmla="*/ 7335078 w 12205252"/>
              <a:gd name="connsiteY74" fmla="*/ 3727174 h 6430617"/>
              <a:gd name="connsiteX75" fmla="*/ 7017026 w 12205252"/>
              <a:gd name="connsiteY75" fmla="*/ 3876261 h 6430617"/>
              <a:gd name="connsiteX76" fmla="*/ 6698974 w 12205252"/>
              <a:gd name="connsiteY76" fmla="*/ 4194313 h 6430617"/>
              <a:gd name="connsiteX77" fmla="*/ 6500191 w 12205252"/>
              <a:gd name="connsiteY77" fmla="*/ 4462670 h 6430617"/>
              <a:gd name="connsiteX78" fmla="*/ 6321287 w 12205252"/>
              <a:gd name="connsiteY78" fmla="*/ 4671391 h 6430617"/>
              <a:gd name="connsiteX79" fmla="*/ 5913783 w 12205252"/>
              <a:gd name="connsiteY79" fmla="*/ 4780722 h 6430617"/>
              <a:gd name="connsiteX80" fmla="*/ 5466522 w 12205252"/>
              <a:gd name="connsiteY80" fmla="*/ 4770783 h 6430617"/>
              <a:gd name="connsiteX81" fmla="*/ 5277678 w 12205252"/>
              <a:gd name="connsiteY81" fmla="*/ 4403035 h 6430617"/>
              <a:gd name="connsiteX82" fmla="*/ 5267739 w 12205252"/>
              <a:gd name="connsiteY82" fmla="*/ 4065104 h 6430617"/>
              <a:gd name="connsiteX83" fmla="*/ 5218044 w 12205252"/>
              <a:gd name="connsiteY83" fmla="*/ 3756991 h 6430617"/>
              <a:gd name="connsiteX84" fmla="*/ 5019261 w 12205252"/>
              <a:gd name="connsiteY84" fmla="*/ 3468757 h 6430617"/>
              <a:gd name="connsiteX85" fmla="*/ 4740965 w 12205252"/>
              <a:gd name="connsiteY85" fmla="*/ 3309731 h 6430617"/>
              <a:gd name="connsiteX86" fmla="*/ 4422913 w 12205252"/>
              <a:gd name="connsiteY86" fmla="*/ 3130826 h 6430617"/>
              <a:gd name="connsiteX87" fmla="*/ 4025348 w 12205252"/>
              <a:gd name="connsiteY87" fmla="*/ 3011557 h 6430617"/>
              <a:gd name="connsiteX88" fmla="*/ 3717235 w 12205252"/>
              <a:gd name="connsiteY88" fmla="*/ 3071191 h 6430617"/>
              <a:gd name="connsiteX89" fmla="*/ 3429000 w 12205252"/>
              <a:gd name="connsiteY89" fmla="*/ 3210339 h 6430617"/>
              <a:gd name="connsiteX90" fmla="*/ 3051313 w 12205252"/>
              <a:gd name="connsiteY90" fmla="*/ 3429000 h 6430617"/>
              <a:gd name="connsiteX91" fmla="*/ 2753139 w 12205252"/>
              <a:gd name="connsiteY91" fmla="*/ 3617844 h 6430617"/>
              <a:gd name="connsiteX92" fmla="*/ 2713383 w 12205252"/>
              <a:gd name="connsiteY92" fmla="*/ 3766931 h 6430617"/>
              <a:gd name="connsiteX93" fmla="*/ 2693504 w 12205252"/>
              <a:gd name="connsiteY93" fmla="*/ 3925957 h 6430617"/>
              <a:gd name="connsiteX94" fmla="*/ 2604052 w 12205252"/>
              <a:gd name="connsiteY94" fmla="*/ 4124739 h 6430617"/>
              <a:gd name="connsiteX95" fmla="*/ 2415209 w 12205252"/>
              <a:gd name="connsiteY95" fmla="*/ 4323522 h 6430617"/>
              <a:gd name="connsiteX96" fmla="*/ 2246244 w 12205252"/>
              <a:gd name="connsiteY96" fmla="*/ 4422913 h 6430617"/>
              <a:gd name="connsiteX97" fmla="*/ 1838739 w 12205252"/>
              <a:gd name="connsiteY97" fmla="*/ 4422913 h 6430617"/>
              <a:gd name="connsiteX98" fmla="*/ 1421296 w 12205252"/>
              <a:gd name="connsiteY98" fmla="*/ 4442791 h 6430617"/>
              <a:gd name="connsiteX99" fmla="*/ 805070 w 12205252"/>
              <a:gd name="connsiteY99" fmla="*/ 4432852 h 6430617"/>
              <a:gd name="connsiteX100" fmla="*/ 238539 w 12205252"/>
              <a:gd name="connsiteY100" fmla="*/ 4462670 h 6430617"/>
              <a:gd name="connsiteX101" fmla="*/ 0 w 12205252"/>
              <a:gd name="connsiteY101" fmla="*/ 4462670 h 6430617"/>
              <a:gd name="connsiteX102" fmla="*/ 0 w 12205252"/>
              <a:gd name="connsiteY102" fmla="*/ 4770783 h 6430617"/>
              <a:gd name="connsiteX0" fmla="*/ 0 w 12205252"/>
              <a:gd name="connsiteY0" fmla="*/ 4770783 h 6430617"/>
              <a:gd name="connsiteX1" fmla="*/ 188844 w 12205252"/>
              <a:gd name="connsiteY1" fmla="*/ 4800600 h 6430617"/>
              <a:gd name="connsiteX2" fmla="*/ 387626 w 12205252"/>
              <a:gd name="connsiteY2" fmla="*/ 4820478 h 6430617"/>
              <a:gd name="connsiteX3" fmla="*/ 626165 w 12205252"/>
              <a:gd name="connsiteY3" fmla="*/ 4850296 h 6430617"/>
              <a:gd name="connsiteX4" fmla="*/ 914400 w 12205252"/>
              <a:gd name="connsiteY4" fmla="*/ 4870174 h 6430617"/>
              <a:gd name="connsiteX5" fmla="*/ 1282148 w 12205252"/>
              <a:gd name="connsiteY5" fmla="*/ 4899991 h 6430617"/>
              <a:gd name="connsiteX6" fmla="*/ 1560444 w 12205252"/>
              <a:gd name="connsiteY6" fmla="*/ 4909931 h 6430617"/>
              <a:gd name="connsiteX7" fmla="*/ 1779104 w 12205252"/>
              <a:gd name="connsiteY7" fmla="*/ 4939748 h 6430617"/>
              <a:gd name="connsiteX8" fmla="*/ 2027583 w 12205252"/>
              <a:gd name="connsiteY8" fmla="*/ 4949687 h 6430617"/>
              <a:gd name="connsiteX9" fmla="*/ 2276061 w 12205252"/>
              <a:gd name="connsiteY9" fmla="*/ 4989444 h 6430617"/>
              <a:gd name="connsiteX10" fmla="*/ 2425148 w 12205252"/>
              <a:gd name="connsiteY10" fmla="*/ 5009322 h 6430617"/>
              <a:gd name="connsiteX11" fmla="*/ 2653748 w 12205252"/>
              <a:gd name="connsiteY11" fmla="*/ 4890052 h 6430617"/>
              <a:gd name="connsiteX12" fmla="*/ 2872409 w 12205252"/>
              <a:gd name="connsiteY12" fmla="*/ 4731026 h 6430617"/>
              <a:gd name="connsiteX13" fmla="*/ 3170583 w 12205252"/>
              <a:gd name="connsiteY13" fmla="*/ 4442791 h 6430617"/>
              <a:gd name="connsiteX14" fmla="*/ 3250096 w 12205252"/>
              <a:gd name="connsiteY14" fmla="*/ 4313583 h 6430617"/>
              <a:gd name="connsiteX15" fmla="*/ 3289852 w 12205252"/>
              <a:gd name="connsiteY15" fmla="*/ 4194313 h 6430617"/>
              <a:gd name="connsiteX16" fmla="*/ 3339548 w 12205252"/>
              <a:gd name="connsiteY16" fmla="*/ 4035287 h 6430617"/>
              <a:gd name="connsiteX17" fmla="*/ 3478696 w 12205252"/>
              <a:gd name="connsiteY17" fmla="*/ 3866322 h 6430617"/>
              <a:gd name="connsiteX18" fmla="*/ 3637722 w 12205252"/>
              <a:gd name="connsiteY18" fmla="*/ 3776870 h 6430617"/>
              <a:gd name="connsiteX19" fmla="*/ 3756991 w 12205252"/>
              <a:gd name="connsiteY19" fmla="*/ 3727174 h 6430617"/>
              <a:gd name="connsiteX20" fmla="*/ 3896139 w 12205252"/>
              <a:gd name="connsiteY20" fmla="*/ 3667539 h 6430617"/>
              <a:gd name="connsiteX21" fmla="*/ 4114800 w 12205252"/>
              <a:gd name="connsiteY21" fmla="*/ 3667539 h 6430617"/>
              <a:gd name="connsiteX22" fmla="*/ 4273826 w 12205252"/>
              <a:gd name="connsiteY22" fmla="*/ 3697357 h 6430617"/>
              <a:gd name="connsiteX23" fmla="*/ 4412974 w 12205252"/>
              <a:gd name="connsiteY23" fmla="*/ 3766931 h 6430617"/>
              <a:gd name="connsiteX24" fmla="*/ 4512365 w 12205252"/>
              <a:gd name="connsiteY24" fmla="*/ 3896139 h 6430617"/>
              <a:gd name="connsiteX25" fmla="*/ 4562061 w 12205252"/>
              <a:gd name="connsiteY25" fmla="*/ 4025348 h 6430617"/>
              <a:gd name="connsiteX26" fmla="*/ 4591878 w 12205252"/>
              <a:gd name="connsiteY26" fmla="*/ 4104861 h 6430617"/>
              <a:gd name="connsiteX27" fmla="*/ 4452731 w 12205252"/>
              <a:gd name="connsiteY27" fmla="*/ 4273826 h 6430617"/>
              <a:gd name="connsiteX28" fmla="*/ 4412974 w 12205252"/>
              <a:gd name="connsiteY28" fmla="*/ 4363278 h 6430617"/>
              <a:gd name="connsiteX29" fmla="*/ 4442791 w 12205252"/>
              <a:gd name="connsiteY29" fmla="*/ 4562061 h 6430617"/>
              <a:gd name="connsiteX30" fmla="*/ 4512365 w 12205252"/>
              <a:gd name="connsiteY30" fmla="*/ 4770783 h 6430617"/>
              <a:gd name="connsiteX31" fmla="*/ 4611757 w 12205252"/>
              <a:gd name="connsiteY31" fmla="*/ 4939748 h 6430617"/>
              <a:gd name="connsiteX32" fmla="*/ 4731026 w 12205252"/>
              <a:gd name="connsiteY32" fmla="*/ 5148470 h 6430617"/>
              <a:gd name="connsiteX33" fmla="*/ 4899991 w 12205252"/>
              <a:gd name="connsiteY33" fmla="*/ 5237922 h 6430617"/>
              <a:gd name="connsiteX34" fmla="*/ 5138531 w 12205252"/>
              <a:gd name="connsiteY34" fmla="*/ 5367131 h 6430617"/>
              <a:gd name="connsiteX35" fmla="*/ 5426765 w 12205252"/>
              <a:gd name="connsiteY35" fmla="*/ 5396948 h 6430617"/>
              <a:gd name="connsiteX36" fmla="*/ 5774635 w 12205252"/>
              <a:gd name="connsiteY36" fmla="*/ 5416826 h 6430617"/>
              <a:gd name="connsiteX37" fmla="*/ 6033052 w 12205252"/>
              <a:gd name="connsiteY37" fmla="*/ 5426765 h 6430617"/>
              <a:gd name="connsiteX38" fmla="*/ 6380922 w 12205252"/>
              <a:gd name="connsiteY38" fmla="*/ 5406887 h 6430617"/>
              <a:gd name="connsiteX39" fmla="*/ 6629400 w 12205252"/>
              <a:gd name="connsiteY39" fmla="*/ 5317435 h 6430617"/>
              <a:gd name="connsiteX40" fmla="*/ 6967331 w 12205252"/>
              <a:gd name="connsiteY40" fmla="*/ 5049078 h 6430617"/>
              <a:gd name="connsiteX41" fmla="*/ 7156174 w 12205252"/>
              <a:gd name="connsiteY41" fmla="*/ 4860235 h 6430617"/>
              <a:gd name="connsiteX42" fmla="*/ 7305261 w 12205252"/>
              <a:gd name="connsiteY42" fmla="*/ 4731026 h 6430617"/>
              <a:gd name="connsiteX43" fmla="*/ 7464287 w 12205252"/>
              <a:gd name="connsiteY43" fmla="*/ 4641574 h 6430617"/>
              <a:gd name="connsiteX44" fmla="*/ 7692887 w 12205252"/>
              <a:gd name="connsiteY44" fmla="*/ 4611757 h 6430617"/>
              <a:gd name="connsiteX45" fmla="*/ 7921487 w 12205252"/>
              <a:gd name="connsiteY45" fmla="*/ 4572000 h 6430617"/>
              <a:gd name="connsiteX46" fmla="*/ 8239539 w 12205252"/>
              <a:gd name="connsiteY46" fmla="*/ 4591878 h 6430617"/>
              <a:gd name="connsiteX47" fmla="*/ 8547652 w 12205252"/>
              <a:gd name="connsiteY47" fmla="*/ 4770783 h 6430617"/>
              <a:gd name="connsiteX48" fmla="*/ 8776252 w 12205252"/>
              <a:gd name="connsiteY48" fmla="*/ 4989444 h 6430617"/>
              <a:gd name="connsiteX49" fmla="*/ 8905461 w 12205252"/>
              <a:gd name="connsiteY49" fmla="*/ 5198165 h 6430617"/>
              <a:gd name="connsiteX50" fmla="*/ 9094304 w 12205252"/>
              <a:gd name="connsiteY50" fmla="*/ 5416826 h 6430617"/>
              <a:gd name="connsiteX51" fmla="*/ 9382539 w 12205252"/>
              <a:gd name="connsiteY51" fmla="*/ 5635487 h 6430617"/>
              <a:gd name="connsiteX52" fmla="*/ 9591261 w 12205252"/>
              <a:gd name="connsiteY52" fmla="*/ 5715000 h 6430617"/>
              <a:gd name="connsiteX53" fmla="*/ 9879496 w 12205252"/>
              <a:gd name="connsiteY53" fmla="*/ 5804452 h 6430617"/>
              <a:gd name="connsiteX54" fmla="*/ 10207487 w 12205252"/>
              <a:gd name="connsiteY54" fmla="*/ 5923722 h 6430617"/>
              <a:gd name="connsiteX55" fmla="*/ 10724322 w 12205252"/>
              <a:gd name="connsiteY55" fmla="*/ 5973417 h 6430617"/>
              <a:gd name="connsiteX56" fmla="*/ 11111948 w 12205252"/>
              <a:gd name="connsiteY56" fmla="*/ 6003235 h 6430617"/>
              <a:gd name="connsiteX57" fmla="*/ 11533006 w 12205252"/>
              <a:gd name="connsiteY57" fmla="*/ 6121599 h 6430617"/>
              <a:gd name="connsiteX58" fmla="*/ 11767931 w 12205252"/>
              <a:gd name="connsiteY58" fmla="*/ 6162261 h 6430617"/>
              <a:gd name="connsiteX59" fmla="*/ 12205252 w 12205252"/>
              <a:gd name="connsiteY59" fmla="*/ 6430617 h 6430617"/>
              <a:gd name="connsiteX60" fmla="*/ 12205252 w 12205252"/>
              <a:gd name="connsiteY60" fmla="*/ 0 h 6430617"/>
              <a:gd name="connsiteX61" fmla="*/ 11986591 w 12205252"/>
              <a:gd name="connsiteY61" fmla="*/ 417444 h 6430617"/>
              <a:gd name="connsiteX62" fmla="*/ 11917018 w 12205252"/>
              <a:gd name="connsiteY62" fmla="*/ 646044 h 6430617"/>
              <a:gd name="connsiteX63" fmla="*/ 11738113 w 12205252"/>
              <a:gd name="connsiteY63" fmla="*/ 1123122 h 6430617"/>
              <a:gd name="connsiteX64" fmla="*/ 11658600 w 12205252"/>
              <a:gd name="connsiteY64" fmla="*/ 1461052 h 6430617"/>
              <a:gd name="connsiteX65" fmla="*/ 11469757 w 12205252"/>
              <a:gd name="connsiteY65" fmla="*/ 1769165 h 6430617"/>
              <a:gd name="connsiteX66" fmla="*/ 11111948 w 12205252"/>
              <a:gd name="connsiteY66" fmla="*/ 2246244 h 6430617"/>
              <a:gd name="connsiteX67" fmla="*/ 10813774 w 12205252"/>
              <a:gd name="connsiteY67" fmla="*/ 2504661 h 6430617"/>
              <a:gd name="connsiteX68" fmla="*/ 10296939 w 12205252"/>
              <a:gd name="connsiteY68" fmla="*/ 2802835 h 6430617"/>
              <a:gd name="connsiteX69" fmla="*/ 9929191 w 12205252"/>
              <a:gd name="connsiteY69" fmla="*/ 2971800 h 6430617"/>
              <a:gd name="connsiteX70" fmla="*/ 9511748 w 12205252"/>
              <a:gd name="connsiteY70" fmla="*/ 3061252 h 6430617"/>
              <a:gd name="connsiteX71" fmla="*/ 9024731 w 12205252"/>
              <a:gd name="connsiteY71" fmla="*/ 3200400 h 6430617"/>
              <a:gd name="connsiteX72" fmla="*/ 8458200 w 12205252"/>
              <a:gd name="connsiteY72" fmla="*/ 3349487 h 6430617"/>
              <a:gd name="connsiteX73" fmla="*/ 7841974 w 12205252"/>
              <a:gd name="connsiteY73" fmla="*/ 3538331 h 6430617"/>
              <a:gd name="connsiteX74" fmla="*/ 7335078 w 12205252"/>
              <a:gd name="connsiteY74" fmla="*/ 3727174 h 6430617"/>
              <a:gd name="connsiteX75" fmla="*/ 7017026 w 12205252"/>
              <a:gd name="connsiteY75" fmla="*/ 3876261 h 6430617"/>
              <a:gd name="connsiteX76" fmla="*/ 6698974 w 12205252"/>
              <a:gd name="connsiteY76" fmla="*/ 4194313 h 6430617"/>
              <a:gd name="connsiteX77" fmla="*/ 6500191 w 12205252"/>
              <a:gd name="connsiteY77" fmla="*/ 4462670 h 6430617"/>
              <a:gd name="connsiteX78" fmla="*/ 6321287 w 12205252"/>
              <a:gd name="connsiteY78" fmla="*/ 4671391 h 6430617"/>
              <a:gd name="connsiteX79" fmla="*/ 5913783 w 12205252"/>
              <a:gd name="connsiteY79" fmla="*/ 4780722 h 6430617"/>
              <a:gd name="connsiteX80" fmla="*/ 5466522 w 12205252"/>
              <a:gd name="connsiteY80" fmla="*/ 4770783 h 6430617"/>
              <a:gd name="connsiteX81" fmla="*/ 5277678 w 12205252"/>
              <a:gd name="connsiteY81" fmla="*/ 4403035 h 6430617"/>
              <a:gd name="connsiteX82" fmla="*/ 5267739 w 12205252"/>
              <a:gd name="connsiteY82" fmla="*/ 4065104 h 6430617"/>
              <a:gd name="connsiteX83" fmla="*/ 5218044 w 12205252"/>
              <a:gd name="connsiteY83" fmla="*/ 3756991 h 6430617"/>
              <a:gd name="connsiteX84" fmla="*/ 5019261 w 12205252"/>
              <a:gd name="connsiteY84" fmla="*/ 3468757 h 6430617"/>
              <a:gd name="connsiteX85" fmla="*/ 4740965 w 12205252"/>
              <a:gd name="connsiteY85" fmla="*/ 3309731 h 6430617"/>
              <a:gd name="connsiteX86" fmla="*/ 4422913 w 12205252"/>
              <a:gd name="connsiteY86" fmla="*/ 3130826 h 6430617"/>
              <a:gd name="connsiteX87" fmla="*/ 4025348 w 12205252"/>
              <a:gd name="connsiteY87" fmla="*/ 3011557 h 6430617"/>
              <a:gd name="connsiteX88" fmla="*/ 3717235 w 12205252"/>
              <a:gd name="connsiteY88" fmla="*/ 3071191 h 6430617"/>
              <a:gd name="connsiteX89" fmla="*/ 3429000 w 12205252"/>
              <a:gd name="connsiteY89" fmla="*/ 3210339 h 6430617"/>
              <a:gd name="connsiteX90" fmla="*/ 3051313 w 12205252"/>
              <a:gd name="connsiteY90" fmla="*/ 3429000 h 6430617"/>
              <a:gd name="connsiteX91" fmla="*/ 2753139 w 12205252"/>
              <a:gd name="connsiteY91" fmla="*/ 3617844 h 6430617"/>
              <a:gd name="connsiteX92" fmla="*/ 2713383 w 12205252"/>
              <a:gd name="connsiteY92" fmla="*/ 3766931 h 6430617"/>
              <a:gd name="connsiteX93" fmla="*/ 2693504 w 12205252"/>
              <a:gd name="connsiteY93" fmla="*/ 3925957 h 6430617"/>
              <a:gd name="connsiteX94" fmla="*/ 2604052 w 12205252"/>
              <a:gd name="connsiteY94" fmla="*/ 4124739 h 6430617"/>
              <a:gd name="connsiteX95" fmla="*/ 2415209 w 12205252"/>
              <a:gd name="connsiteY95" fmla="*/ 4323522 h 6430617"/>
              <a:gd name="connsiteX96" fmla="*/ 2246244 w 12205252"/>
              <a:gd name="connsiteY96" fmla="*/ 4422913 h 6430617"/>
              <a:gd name="connsiteX97" fmla="*/ 1838739 w 12205252"/>
              <a:gd name="connsiteY97" fmla="*/ 4422913 h 6430617"/>
              <a:gd name="connsiteX98" fmla="*/ 1421296 w 12205252"/>
              <a:gd name="connsiteY98" fmla="*/ 4442791 h 6430617"/>
              <a:gd name="connsiteX99" fmla="*/ 805070 w 12205252"/>
              <a:gd name="connsiteY99" fmla="*/ 4432852 h 6430617"/>
              <a:gd name="connsiteX100" fmla="*/ 238539 w 12205252"/>
              <a:gd name="connsiteY100" fmla="*/ 4462670 h 6430617"/>
              <a:gd name="connsiteX101" fmla="*/ 0 w 12205252"/>
              <a:gd name="connsiteY101" fmla="*/ 4462670 h 6430617"/>
              <a:gd name="connsiteX102" fmla="*/ 0 w 12205252"/>
              <a:gd name="connsiteY102" fmla="*/ 4770783 h 6430617"/>
              <a:gd name="connsiteX0" fmla="*/ 0 w 12205252"/>
              <a:gd name="connsiteY0" fmla="*/ 4770783 h 6430617"/>
              <a:gd name="connsiteX1" fmla="*/ 188844 w 12205252"/>
              <a:gd name="connsiteY1" fmla="*/ 4800600 h 6430617"/>
              <a:gd name="connsiteX2" fmla="*/ 387626 w 12205252"/>
              <a:gd name="connsiteY2" fmla="*/ 4820478 h 6430617"/>
              <a:gd name="connsiteX3" fmla="*/ 626165 w 12205252"/>
              <a:gd name="connsiteY3" fmla="*/ 4850296 h 6430617"/>
              <a:gd name="connsiteX4" fmla="*/ 914400 w 12205252"/>
              <a:gd name="connsiteY4" fmla="*/ 4870174 h 6430617"/>
              <a:gd name="connsiteX5" fmla="*/ 1282148 w 12205252"/>
              <a:gd name="connsiteY5" fmla="*/ 4899991 h 6430617"/>
              <a:gd name="connsiteX6" fmla="*/ 1560444 w 12205252"/>
              <a:gd name="connsiteY6" fmla="*/ 4909931 h 6430617"/>
              <a:gd name="connsiteX7" fmla="*/ 1779104 w 12205252"/>
              <a:gd name="connsiteY7" fmla="*/ 4939748 h 6430617"/>
              <a:gd name="connsiteX8" fmla="*/ 2027583 w 12205252"/>
              <a:gd name="connsiteY8" fmla="*/ 4949687 h 6430617"/>
              <a:gd name="connsiteX9" fmla="*/ 2276061 w 12205252"/>
              <a:gd name="connsiteY9" fmla="*/ 4989444 h 6430617"/>
              <a:gd name="connsiteX10" fmla="*/ 2425148 w 12205252"/>
              <a:gd name="connsiteY10" fmla="*/ 5009322 h 6430617"/>
              <a:gd name="connsiteX11" fmla="*/ 2653748 w 12205252"/>
              <a:gd name="connsiteY11" fmla="*/ 4890052 h 6430617"/>
              <a:gd name="connsiteX12" fmla="*/ 2872409 w 12205252"/>
              <a:gd name="connsiteY12" fmla="*/ 4731026 h 6430617"/>
              <a:gd name="connsiteX13" fmla="*/ 3170583 w 12205252"/>
              <a:gd name="connsiteY13" fmla="*/ 4442791 h 6430617"/>
              <a:gd name="connsiteX14" fmla="*/ 3250096 w 12205252"/>
              <a:gd name="connsiteY14" fmla="*/ 4313583 h 6430617"/>
              <a:gd name="connsiteX15" fmla="*/ 3289852 w 12205252"/>
              <a:gd name="connsiteY15" fmla="*/ 4194313 h 6430617"/>
              <a:gd name="connsiteX16" fmla="*/ 3339548 w 12205252"/>
              <a:gd name="connsiteY16" fmla="*/ 4035287 h 6430617"/>
              <a:gd name="connsiteX17" fmla="*/ 3478696 w 12205252"/>
              <a:gd name="connsiteY17" fmla="*/ 3866322 h 6430617"/>
              <a:gd name="connsiteX18" fmla="*/ 3637722 w 12205252"/>
              <a:gd name="connsiteY18" fmla="*/ 3776870 h 6430617"/>
              <a:gd name="connsiteX19" fmla="*/ 3756991 w 12205252"/>
              <a:gd name="connsiteY19" fmla="*/ 3727174 h 6430617"/>
              <a:gd name="connsiteX20" fmla="*/ 3896139 w 12205252"/>
              <a:gd name="connsiteY20" fmla="*/ 3667539 h 6430617"/>
              <a:gd name="connsiteX21" fmla="*/ 4114800 w 12205252"/>
              <a:gd name="connsiteY21" fmla="*/ 3667539 h 6430617"/>
              <a:gd name="connsiteX22" fmla="*/ 4273826 w 12205252"/>
              <a:gd name="connsiteY22" fmla="*/ 3697357 h 6430617"/>
              <a:gd name="connsiteX23" fmla="*/ 4412974 w 12205252"/>
              <a:gd name="connsiteY23" fmla="*/ 3766931 h 6430617"/>
              <a:gd name="connsiteX24" fmla="*/ 4512365 w 12205252"/>
              <a:gd name="connsiteY24" fmla="*/ 3896139 h 6430617"/>
              <a:gd name="connsiteX25" fmla="*/ 4562061 w 12205252"/>
              <a:gd name="connsiteY25" fmla="*/ 4025348 h 6430617"/>
              <a:gd name="connsiteX26" fmla="*/ 4591878 w 12205252"/>
              <a:gd name="connsiteY26" fmla="*/ 4104861 h 6430617"/>
              <a:gd name="connsiteX27" fmla="*/ 4452731 w 12205252"/>
              <a:gd name="connsiteY27" fmla="*/ 4273826 h 6430617"/>
              <a:gd name="connsiteX28" fmla="*/ 4412974 w 12205252"/>
              <a:gd name="connsiteY28" fmla="*/ 4363278 h 6430617"/>
              <a:gd name="connsiteX29" fmla="*/ 4442791 w 12205252"/>
              <a:gd name="connsiteY29" fmla="*/ 4562061 h 6430617"/>
              <a:gd name="connsiteX30" fmla="*/ 4512365 w 12205252"/>
              <a:gd name="connsiteY30" fmla="*/ 4770783 h 6430617"/>
              <a:gd name="connsiteX31" fmla="*/ 4611757 w 12205252"/>
              <a:gd name="connsiteY31" fmla="*/ 4939748 h 6430617"/>
              <a:gd name="connsiteX32" fmla="*/ 4731026 w 12205252"/>
              <a:gd name="connsiteY32" fmla="*/ 5148470 h 6430617"/>
              <a:gd name="connsiteX33" fmla="*/ 4899991 w 12205252"/>
              <a:gd name="connsiteY33" fmla="*/ 5237922 h 6430617"/>
              <a:gd name="connsiteX34" fmla="*/ 5138531 w 12205252"/>
              <a:gd name="connsiteY34" fmla="*/ 5367131 h 6430617"/>
              <a:gd name="connsiteX35" fmla="*/ 5426765 w 12205252"/>
              <a:gd name="connsiteY35" fmla="*/ 5396948 h 6430617"/>
              <a:gd name="connsiteX36" fmla="*/ 5774635 w 12205252"/>
              <a:gd name="connsiteY36" fmla="*/ 5416826 h 6430617"/>
              <a:gd name="connsiteX37" fmla="*/ 6033052 w 12205252"/>
              <a:gd name="connsiteY37" fmla="*/ 5426765 h 6430617"/>
              <a:gd name="connsiteX38" fmla="*/ 6380922 w 12205252"/>
              <a:gd name="connsiteY38" fmla="*/ 5406887 h 6430617"/>
              <a:gd name="connsiteX39" fmla="*/ 6629400 w 12205252"/>
              <a:gd name="connsiteY39" fmla="*/ 5317435 h 6430617"/>
              <a:gd name="connsiteX40" fmla="*/ 6967331 w 12205252"/>
              <a:gd name="connsiteY40" fmla="*/ 5049078 h 6430617"/>
              <a:gd name="connsiteX41" fmla="*/ 7156174 w 12205252"/>
              <a:gd name="connsiteY41" fmla="*/ 4860235 h 6430617"/>
              <a:gd name="connsiteX42" fmla="*/ 7305261 w 12205252"/>
              <a:gd name="connsiteY42" fmla="*/ 4731026 h 6430617"/>
              <a:gd name="connsiteX43" fmla="*/ 7464287 w 12205252"/>
              <a:gd name="connsiteY43" fmla="*/ 4641574 h 6430617"/>
              <a:gd name="connsiteX44" fmla="*/ 7692887 w 12205252"/>
              <a:gd name="connsiteY44" fmla="*/ 4611757 h 6430617"/>
              <a:gd name="connsiteX45" fmla="*/ 7921487 w 12205252"/>
              <a:gd name="connsiteY45" fmla="*/ 4572000 h 6430617"/>
              <a:gd name="connsiteX46" fmla="*/ 8239539 w 12205252"/>
              <a:gd name="connsiteY46" fmla="*/ 4591878 h 6430617"/>
              <a:gd name="connsiteX47" fmla="*/ 8547652 w 12205252"/>
              <a:gd name="connsiteY47" fmla="*/ 4770783 h 6430617"/>
              <a:gd name="connsiteX48" fmla="*/ 8776252 w 12205252"/>
              <a:gd name="connsiteY48" fmla="*/ 4989444 h 6430617"/>
              <a:gd name="connsiteX49" fmla="*/ 8905461 w 12205252"/>
              <a:gd name="connsiteY49" fmla="*/ 5198165 h 6430617"/>
              <a:gd name="connsiteX50" fmla="*/ 9094304 w 12205252"/>
              <a:gd name="connsiteY50" fmla="*/ 5416826 h 6430617"/>
              <a:gd name="connsiteX51" fmla="*/ 9382539 w 12205252"/>
              <a:gd name="connsiteY51" fmla="*/ 5635487 h 6430617"/>
              <a:gd name="connsiteX52" fmla="*/ 9591261 w 12205252"/>
              <a:gd name="connsiteY52" fmla="*/ 5715000 h 6430617"/>
              <a:gd name="connsiteX53" fmla="*/ 9879496 w 12205252"/>
              <a:gd name="connsiteY53" fmla="*/ 5804452 h 6430617"/>
              <a:gd name="connsiteX54" fmla="*/ 10207487 w 12205252"/>
              <a:gd name="connsiteY54" fmla="*/ 5923722 h 6430617"/>
              <a:gd name="connsiteX55" fmla="*/ 10724322 w 12205252"/>
              <a:gd name="connsiteY55" fmla="*/ 5973417 h 6430617"/>
              <a:gd name="connsiteX56" fmla="*/ 11111948 w 12205252"/>
              <a:gd name="connsiteY56" fmla="*/ 6003235 h 6430617"/>
              <a:gd name="connsiteX57" fmla="*/ 11533006 w 12205252"/>
              <a:gd name="connsiteY57" fmla="*/ 6121599 h 6430617"/>
              <a:gd name="connsiteX58" fmla="*/ 11767931 w 12205252"/>
              <a:gd name="connsiteY58" fmla="*/ 6214666 h 6430617"/>
              <a:gd name="connsiteX59" fmla="*/ 12205252 w 12205252"/>
              <a:gd name="connsiteY59" fmla="*/ 6430617 h 6430617"/>
              <a:gd name="connsiteX60" fmla="*/ 12205252 w 12205252"/>
              <a:gd name="connsiteY60" fmla="*/ 0 h 6430617"/>
              <a:gd name="connsiteX61" fmla="*/ 11986591 w 12205252"/>
              <a:gd name="connsiteY61" fmla="*/ 417444 h 6430617"/>
              <a:gd name="connsiteX62" fmla="*/ 11917018 w 12205252"/>
              <a:gd name="connsiteY62" fmla="*/ 646044 h 6430617"/>
              <a:gd name="connsiteX63" fmla="*/ 11738113 w 12205252"/>
              <a:gd name="connsiteY63" fmla="*/ 1123122 h 6430617"/>
              <a:gd name="connsiteX64" fmla="*/ 11658600 w 12205252"/>
              <a:gd name="connsiteY64" fmla="*/ 1461052 h 6430617"/>
              <a:gd name="connsiteX65" fmla="*/ 11469757 w 12205252"/>
              <a:gd name="connsiteY65" fmla="*/ 1769165 h 6430617"/>
              <a:gd name="connsiteX66" fmla="*/ 11111948 w 12205252"/>
              <a:gd name="connsiteY66" fmla="*/ 2246244 h 6430617"/>
              <a:gd name="connsiteX67" fmla="*/ 10813774 w 12205252"/>
              <a:gd name="connsiteY67" fmla="*/ 2504661 h 6430617"/>
              <a:gd name="connsiteX68" fmla="*/ 10296939 w 12205252"/>
              <a:gd name="connsiteY68" fmla="*/ 2802835 h 6430617"/>
              <a:gd name="connsiteX69" fmla="*/ 9929191 w 12205252"/>
              <a:gd name="connsiteY69" fmla="*/ 2971800 h 6430617"/>
              <a:gd name="connsiteX70" fmla="*/ 9511748 w 12205252"/>
              <a:gd name="connsiteY70" fmla="*/ 3061252 h 6430617"/>
              <a:gd name="connsiteX71" fmla="*/ 9024731 w 12205252"/>
              <a:gd name="connsiteY71" fmla="*/ 3200400 h 6430617"/>
              <a:gd name="connsiteX72" fmla="*/ 8458200 w 12205252"/>
              <a:gd name="connsiteY72" fmla="*/ 3349487 h 6430617"/>
              <a:gd name="connsiteX73" fmla="*/ 7841974 w 12205252"/>
              <a:gd name="connsiteY73" fmla="*/ 3538331 h 6430617"/>
              <a:gd name="connsiteX74" fmla="*/ 7335078 w 12205252"/>
              <a:gd name="connsiteY74" fmla="*/ 3727174 h 6430617"/>
              <a:gd name="connsiteX75" fmla="*/ 7017026 w 12205252"/>
              <a:gd name="connsiteY75" fmla="*/ 3876261 h 6430617"/>
              <a:gd name="connsiteX76" fmla="*/ 6698974 w 12205252"/>
              <a:gd name="connsiteY76" fmla="*/ 4194313 h 6430617"/>
              <a:gd name="connsiteX77" fmla="*/ 6500191 w 12205252"/>
              <a:gd name="connsiteY77" fmla="*/ 4462670 h 6430617"/>
              <a:gd name="connsiteX78" fmla="*/ 6321287 w 12205252"/>
              <a:gd name="connsiteY78" fmla="*/ 4671391 h 6430617"/>
              <a:gd name="connsiteX79" fmla="*/ 5913783 w 12205252"/>
              <a:gd name="connsiteY79" fmla="*/ 4780722 h 6430617"/>
              <a:gd name="connsiteX80" fmla="*/ 5466522 w 12205252"/>
              <a:gd name="connsiteY80" fmla="*/ 4770783 h 6430617"/>
              <a:gd name="connsiteX81" fmla="*/ 5277678 w 12205252"/>
              <a:gd name="connsiteY81" fmla="*/ 4403035 h 6430617"/>
              <a:gd name="connsiteX82" fmla="*/ 5267739 w 12205252"/>
              <a:gd name="connsiteY82" fmla="*/ 4065104 h 6430617"/>
              <a:gd name="connsiteX83" fmla="*/ 5218044 w 12205252"/>
              <a:gd name="connsiteY83" fmla="*/ 3756991 h 6430617"/>
              <a:gd name="connsiteX84" fmla="*/ 5019261 w 12205252"/>
              <a:gd name="connsiteY84" fmla="*/ 3468757 h 6430617"/>
              <a:gd name="connsiteX85" fmla="*/ 4740965 w 12205252"/>
              <a:gd name="connsiteY85" fmla="*/ 3309731 h 6430617"/>
              <a:gd name="connsiteX86" fmla="*/ 4422913 w 12205252"/>
              <a:gd name="connsiteY86" fmla="*/ 3130826 h 6430617"/>
              <a:gd name="connsiteX87" fmla="*/ 4025348 w 12205252"/>
              <a:gd name="connsiteY87" fmla="*/ 3011557 h 6430617"/>
              <a:gd name="connsiteX88" fmla="*/ 3717235 w 12205252"/>
              <a:gd name="connsiteY88" fmla="*/ 3071191 h 6430617"/>
              <a:gd name="connsiteX89" fmla="*/ 3429000 w 12205252"/>
              <a:gd name="connsiteY89" fmla="*/ 3210339 h 6430617"/>
              <a:gd name="connsiteX90" fmla="*/ 3051313 w 12205252"/>
              <a:gd name="connsiteY90" fmla="*/ 3429000 h 6430617"/>
              <a:gd name="connsiteX91" fmla="*/ 2753139 w 12205252"/>
              <a:gd name="connsiteY91" fmla="*/ 3617844 h 6430617"/>
              <a:gd name="connsiteX92" fmla="*/ 2713383 w 12205252"/>
              <a:gd name="connsiteY92" fmla="*/ 3766931 h 6430617"/>
              <a:gd name="connsiteX93" fmla="*/ 2693504 w 12205252"/>
              <a:gd name="connsiteY93" fmla="*/ 3925957 h 6430617"/>
              <a:gd name="connsiteX94" fmla="*/ 2604052 w 12205252"/>
              <a:gd name="connsiteY94" fmla="*/ 4124739 h 6430617"/>
              <a:gd name="connsiteX95" fmla="*/ 2415209 w 12205252"/>
              <a:gd name="connsiteY95" fmla="*/ 4323522 h 6430617"/>
              <a:gd name="connsiteX96" fmla="*/ 2246244 w 12205252"/>
              <a:gd name="connsiteY96" fmla="*/ 4422913 h 6430617"/>
              <a:gd name="connsiteX97" fmla="*/ 1838739 w 12205252"/>
              <a:gd name="connsiteY97" fmla="*/ 4422913 h 6430617"/>
              <a:gd name="connsiteX98" fmla="*/ 1421296 w 12205252"/>
              <a:gd name="connsiteY98" fmla="*/ 4442791 h 6430617"/>
              <a:gd name="connsiteX99" fmla="*/ 805070 w 12205252"/>
              <a:gd name="connsiteY99" fmla="*/ 4432852 h 6430617"/>
              <a:gd name="connsiteX100" fmla="*/ 238539 w 12205252"/>
              <a:gd name="connsiteY100" fmla="*/ 4462670 h 6430617"/>
              <a:gd name="connsiteX101" fmla="*/ 0 w 12205252"/>
              <a:gd name="connsiteY101" fmla="*/ 4462670 h 6430617"/>
              <a:gd name="connsiteX102" fmla="*/ 0 w 12205252"/>
              <a:gd name="connsiteY102" fmla="*/ 4770783 h 643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2205252" h="6430617">
                <a:moveTo>
                  <a:pt x="0" y="4770783"/>
                </a:moveTo>
                <a:lnTo>
                  <a:pt x="188844" y="4800600"/>
                </a:lnTo>
                <a:lnTo>
                  <a:pt x="387626" y="4820478"/>
                </a:lnTo>
                <a:lnTo>
                  <a:pt x="626165" y="4850296"/>
                </a:lnTo>
                <a:lnTo>
                  <a:pt x="914400" y="4870174"/>
                </a:lnTo>
                <a:lnTo>
                  <a:pt x="1282148" y="4899991"/>
                </a:lnTo>
                <a:lnTo>
                  <a:pt x="1560444" y="4909931"/>
                </a:lnTo>
                <a:lnTo>
                  <a:pt x="1779104" y="4939748"/>
                </a:lnTo>
                <a:lnTo>
                  <a:pt x="2027583" y="4949687"/>
                </a:lnTo>
                <a:lnTo>
                  <a:pt x="2276061" y="4989444"/>
                </a:lnTo>
                <a:lnTo>
                  <a:pt x="2425148" y="5009322"/>
                </a:lnTo>
                <a:lnTo>
                  <a:pt x="2653748" y="4890052"/>
                </a:lnTo>
                <a:lnTo>
                  <a:pt x="2872409" y="4731026"/>
                </a:lnTo>
                <a:lnTo>
                  <a:pt x="3170583" y="4442791"/>
                </a:lnTo>
                <a:lnTo>
                  <a:pt x="3250096" y="4313583"/>
                </a:lnTo>
                <a:lnTo>
                  <a:pt x="3289852" y="4194313"/>
                </a:lnTo>
                <a:lnTo>
                  <a:pt x="3339548" y="4035287"/>
                </a:lnTo>
                <a:lnTo>
                  <a:pt x="3478696" y="3866322"/>
                </a:lnTo>
                <a:lnTo>
                  <a:pt x="3637722" y="3776870"/>
                </a:lnTo>
                <a:lnTo>
                  <a:pt x="3756991" y="3727174"/>
                </a:lnTo>
                <a:lnTo>
                  <a:pt x="3896139" y="3667539"/>
                </a:lnTo>
                <a:lnTo>
                  <a:pt x="4114800" y="3667539"/>
                </a:lnTo>
                <a:lnTo>
                  <a:pt x="4273826" y="3697357"/>
                </a:lnTo>
                <a:lnTo>
                  <a:pt x="4412974" y="3766931"/>
                </a:lnTo>
                <a:lnTo>
                  <a:pt x="4512365" y="3896139"/>
                </a:lnTo>
                <a:lnTo>
                  <a:pt x="4562061" y="4025348"/>
                </a:lnTo>
                <a:lnTo>
                  <a:pt x="4591878" y="4104861"/>
                </a:lnTo>
                <a:lnTo>
                  <a:pt x="4452731" y="4273826"/>
                </a:lnTo>
                <a:lnTo>
                  <a:pt x="4412974" y="4363278"/>
                </a:lnTo>
                <a:lnTo>
                  <a:pt x="4442791" y="4562061"/>
                </a:lnTo>
                <a:lnTo>
                  <a:pt x="4512365" y="4770783"/>
                </a:lnTo>
                <a:lnTo>
                  <a:pt x="4611757" y="4939748"/>
                </a:lnTo>
                <a:lnTo>
                  <a:pt x="4731026" y="5148470"/>
                </a:lnTo>
                <a:lnTo>
                  <a:pt x="4899991" y="5237922"/>
                </a:lnTo>
                <a:lnTo>
                  <a:pt x="5138531" y="5367131"/>
                </a:lnTo>
                <a:lnTo>
                  <a:pt x="5426765" y="5396948"/>
                </a:lnTo>
                <a:lnTo>
                  <a:pt x="5774635" y="5416826"/>
                </a:lnTo>
                <a:lnTo>
                  <a:pt x="6033052" y="5426765"/>
                </a:lnTo>
                <a:lnTo>
                  <a:pt x="6380922" y="5406887"/>
                </a:lnTo>
                <a:lnTo>
                  <a:pt x="6629400" y="5317435"/>
                </a:lnTo>
                <a:lnTo>
                  <a:pt x="6967331" y="5049078"/>
                </a:lnTo>
                <a:lnTo>
                  <a:pt x="7156174" y="4860235"/>
                </a:lnTo>
                <a:lnTo>
                  <a:pt x="7305261" y="4731026"/>
                </a:lnTo>
                <a:lnTo>
                  <a:pt x="7464287" y="4641574"/>
                </a:lnTo>
                <a:lnTo>
                  <a:pt x="7692887" y="4611757"/>
                </a:lnTo>
                <a:lnTo>
                  <a:pt x="7921487" y="4572000"/>
                </a:lnTo>
                <a:lnTo>
                  <a:pt x="8239539" y="4591878"/>
                </a:lnTo>
                <a:lnTo>
                  <a:pt x="8547652" y="4770783"/>
                </a:lnTo>
                <a:lnTo>
                  <a:pt x="8776252" y="4989444"/>
                </a:lnTo>
                <a:lnTo>
                  <a:pt x="8905461" y="5198165"/>
                </a:lnTo>
                <a:lnTo>
                  <a:pt x="9094304" y="5416826"/>
                </a:lnTo>
                <a:lnTo>
                  <a:pt x="9382539" y="5635487"/>
                </a:lnTo>
                <a:lnTo>
                  <a:pt x="9591261" y="5715000"/>
                </a:lnTo>
                <a:lnTo>
                  <a:pt x="9879496" y="5804452"/>
                </a:lnTo>
                <a:lnTo>
                  <a:pt x="10207487" y="5923722"/>
                </a:lnTo>
                <a:lnTo>
                  <a:pt x="10724322" y="5973417"/>
                </a:lnTo>
                <a:cubicBezTo>
                  <a:pt x="10853531" y="5983356"/>
                  <a:pt x="10977167" y="5978538"/>
                  <a:pt x="11111948" y="6003235"/>
                </a:cubicBezTo>
                <a:cubicBezTo>
                  <a:pt x="11246729" y="6027932"/>
                  <a:pt x="11392653" y="6082144"/>
                  <a:pt x="11533006" y="6121599"/>
                </a:cubicBezTo>
                <a:lnTo>
                  <a:pt x="11767931" y="6214666"/>
                </a:lnTo>
                <a:lnTo>
                  <a:pt x="12205252" y="6430617"/>
                </a:lnTo>
                <a:lnTo>
                  <a:pt x="12205252" y="0"/>
                </a:lnTo>
                <a:lnTo>
                  <a:pt x="11986591" y="417444"/>
                </a:lnTo>
                <a:lnTo>
                  <a:pt x="11917018" y="646044"/>
                </a:lnTo>
                <a:lnTo>
                  <a:pt x="11738113" y="1123122"/>
                </a:lnTo>
                <a:lnTo>
                  <a:pt x="11658600" y="1461052"/>
                </a:lnTo>
                <a:lnTo>
                  <a:pt x="11469757" y="1769165"/>
                </a:lnTo>
                <a:lnTo>
                  <a:pt x="11111948" y="2246244"/>
                </a:lnTo>
                <a:lnTo>
                  <a:pt x="10813774" y="2504661"/>
                </a:lnTo>
                <a:lnTo>
                  <a:pt x="10296939" y="2802835"/>
                </a:lnTo>
                <a:lnTo>
                  <a:pt x="9929191" y="2971800"/>
                </a:lnTo>
                <a:lnTo>
                  <a:pt x="9511748" y="3061252"/>
                </a:lnTo>
                <a:lnTo>
                  <a:pt x="9024731" y="3200400"/>
                </a:lnTo>
                <a:lnTo>
                  <a:pt x="8458200" y="3349487"/>
                </a:lnTo>
                <a:lnTo>
                  <a:pt x="7841974" y="3538331"/>
                </a:lnTo>
                <a:lnTo>
                  <a:pt x="7335078" y="3727174"/>
                </a:lnTo>
                <a:lnTo>
                  <a:pt x="7017026" y="3876261"/>
                </a:lnTo>
                <a:lnTo>
                  <a:pt x="6698974" y="4194313"/>
                </a:lnTo>
                <a:lnTo>
                  <a:pt x="6500191" y="4462670"/>
                </a:lnTo>
                <a:lnTo>
                  <a:pt x="6321287" y="4671391"/>
                </a:lnTo>
                <a:lnTo>
                  <a:pt x="5913783" y="4780722"/>
                </a:lnTo>
                <a:lnTo>
                  <a:pt x="5466522" y="4770783"/>
                </a:lnTo>
                <a:lnTo>
                  <a:pt x="5277678" y="4403035"/>
                </a:lnTo>
                <a:lnTo>
                  <a:pt x="5267739" y="4065104"/>
                </a:lnTo>
                <a:lnTo>
                  <a:pt x="5218044" y="3756991"/>
                </a:lnTo>
                <a:lnTo>
                  <a:pt x="5019261" y="3468757"/>
                </a:lnTo>
                <a:lnTo>
                  <a:pt x="4740965" y="3309731"/>
                </a:lnTo>
                <a:lnTo>
                  <a:pt x="4422913" y="3130826"/>
                </a:lnTo>
                <a:lnTo>
                  <a:pt x="4025348" y="3011557"/>
                </a:lnTo>
                <a:lnTo>
                  <a:pt x="3717235" y="3071191"/>
                </a:lnTo>
                <a:lnTo>
                  <a:pt x="3429000" y="3210339"/>
                </a:lnTo>
                <a:lnTo>
                  <a:pt x="3051313" y="3429000"/>
                </a:lnTo>
                <a:lnTo>
                  <a:pt x="2753139" y="3617844"/>
                </a:lnTo>
                <a:lnTo>
                  <a:pt x="2713383" y="3766931"/>
                </a:lnTo>
                <a:lnTo>
                  <a:pt x="2693504" y="3925957"/>
                </a:lnTo>
                <a:lnTo>
                  <a:pt x="2604052" y="4124739"/>
                </a:lnTo>
                <a:lnTo>
                  <a:pt x="2415209" y="4323522"/>
                </a:lnTo>
                <a:lnTo>
                  <a:pt x="2246244" y="4422913"/>
                </a:lnTo>
                <a:lnTo>
                  <a:pt x="1838739" y="4422913"/>
                </a:lnTo>
                <a:lnTo>
                  <a:pt x="1421296" y="4442791"/>
                </a:lnTo>
                <a:lnTo>
                  <a:pt x="805070" y="4432852"/>
                </a:lnTo>
                <a:lnTo>
                  <a:pt x="238539" y="4462670"/>
                </a:lnTo>
                <a:lnTo>
                  <a:pt x="0" y="4462670"/>
                </a:lnTo>
                <a:lnTo>
                  <a:pt x="0" y="4770783"/>
                </a:lnTo>
                <a:close/>
              </a:path>
            </a:pathLst>
          </a:custGeom>
          <a:solidFill>
            <a:srgbClr val="0070C0"/>
          </a:solidFill>
          <a:ln w="38100">
            <a:solidFill>
              <a:srgbClr val="00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5681E32-4D90-D94D-8421-31FC4BB03A38}"/>
              </a:ext>
            </a:extLst>
          </p:cNvPr>
          <p:cNvGrpSpPr/>
          <p:nvPr/>
        </p:nvGrpSpPr>
        <p:grpSpPr>
          <a:xfrm>
            <a:off x="720421" y="2482918"/>
            <a:ext cx="533719" cy="1486356"/>
            <a:chOff x="720421" y="2482918"/>
            <a:chExt cx="533719" cy="1486356"/>
          </a:xfrm>
        </p:grpSpPr>
        <p:sp>
          <p:nvSpPr>
            <p:cNvPr id="8" name="Triangle 7">
              <a:extLst>
                <a:ext uri="{FF2B5EF4-FFF2-40B4-BE49-F238E27FC236}">
                  <a16:creationId xmlns:a16="http://schemas.microsoft.com/office/drawing/2014/main" id="{FFFF266F-B769-9249-90A2-A41BFE1999FC}"/>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6E0691D0-C234-DA4F-870A-01B997343622}"/>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4DBDA161-A18B-DB49-9A15-1F146209817B}"/>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8BFC5E80-7248-924F-A49B-B9E9070A3519}"/>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37C8527-38E8-214B-8DA9-054D00BC51EA}"/>
              </a:ext>
            </a:extLst>
          </p:cNvPr>
          <p:cNvGrpSpPr/>
          <p:nvPr/>
        </p:nvGrpSpPr>
        <p:grpSpPr>
          <a:xfrm>
            <a:off x="1188758" y="2964467"/>
            <a:ext cx="533719" cy="1486356"/>
            <a:chOff x="720421" y="2482918"/>
            <a:chExt cx="533719" cy="1486356"/>
          </a:xfrm>
        </p:grpSpPr>
        <p:sp>
          <p:nvSpPr>
            <p:cNvPr id="16" name="Triangle 15">
              <a:extLst>
                <a:ext uri="{FF2B5EF4-FFF2-40B4-BE49-F238E27FC236}">
                  <a16:creationId xmlns:a16="http://schemas.microsoft.com/office/drawing/2014/main" id="{85AF894A-8D4C-E54C-AC02-220D2961DAE9}"/>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5C388EB8-B6A1-3048-A2BA-16744292C9A6}"/>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C3B90DF-B7DE-B741-9D37-C0549AA730F6}"/>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E92A8F16-6CB7-FD41-83B5-33BD62560526}"/>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731764F-3CF7-6246-9EA2-1FD097C2E567}"/>
              </a:ext>
            </a:extLst>
          </p:cNvPr>
          <p:cNvGrpSpPr/>
          <p:nvPr/>
        </p:nvGrpSpPr>
        <p:grpSpPr>
          <a:xfrm>
            <a:off x="1589912" y="2616705"/>
            <a:ext cx="533719" cy="1486356"/>
            <a:chOff x="720421" y="2482918"/>
            <a:chExt cx="533719" cy="1486356"/>
          </a:xfrm>
        </p:grpSpPr>
        <p:sp>
          <p:nvSpPr>
            <p:cNvPr id="21" name="Triangle 20">
              <a:extLst>
                <a:ext uri="{FF2B5EF4-FFF2-40B4-BE49-F238E27FC236}">
                  <a16:creationId xmlns:a16="http://schemas.microsoft.com/office/drawing/2014/main" id="{5079EEDB-720B-CC4B-A1B4-2C50D0AFF4AE}"/>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65982361-1B76-5E4E-9805-7BA3E1151559}"/>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15FDC9AD-A7D5-534E-B47F-245A97E9CD6B}"/>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D7A745C8-2FB8-DA4E-AC3A-46B4DAFFFF21}"/>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0F2176F1-9246-AB4C-ADA1-0074437F3B27}"/>
              </a:ext>
            </a:extLst>
          </p:cNvPr>
          <p:cNvGrpSpPr/>
          <p:nvPr/>
        </p:nvGrpSpPr>
        <p:grpSpPr>
          <a:xfrm>
            <a:off x="5551013" y="2589905"/>
            <a:ext cx="533719" cy="1486356"/>
            <a:chOff x="720421" y="2482918"/>
            <a:chExt cx="533719" cy="1486356"/>
          </a:xfrm>
        </p:grpSpPr>
        <p:sp>
          <p:nvSpPr>
            <p:cNvPr id="26" name="Triangle 25">
              <a:extLst>
                <a:ext uri="{FF2B5EF4-FFF2-40B4-BE49-F238E27FC236}">
                  <a16:creationId xmlns:a16="http://schemas.microsoft.com/office/drawing/2014/main" id="{A549EE98-4104-3944-9299-D14D5406273E}"/>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BD8997D2-C979-B849-B93D-D02331AB258B}"/>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D8738918-F7BA-5F4E-8FEF-F2A5CE8E8EFF}"/>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7658E13E-7BE4-2046-850C-5ACD7EED6280}"/>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4B982F4-E658-6842-89DD-9FAC455F902B}"/>
              </a:ext>
            </a:extLst>
          </p:cNvPr>
          <p:cNvGrpSpPr/>
          <p:nvPr/>
        </p:nvGrpSpPr>
        <p:grpSpPr>
          <a:xfrm>
            <a:off x="3397163" y="4848189"/>
            <a:ext cx="533719" cy="1486356"/>
            <a:chOff x="720421" y="2482918"/>
            <a:chExt cx="533719" cy="1486356"/>
          </a:xfrm>
        </p:grpSpPr>
        <p:sp>
          <p:nvSpPr>
            <p:cNvPr id="31" name="Triangle 30">
              <a:extLst>
                <a:ext uri="{FF2B5EF4-FFF2-40B4-BE49-F238E27FC236}">
                  <a16:creationId xmlns:a16="http://schemas.microsoft.com/office/drawing/2014/main" id="{1121DDE2-FF04-3147-9184-5AD0ACCD94A3}"/>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B8AD9034-7912-D843-9A53-40B84FB96ACB}"/>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F3DF4CD2-45B1-954F-801B-73ADBC78F284}"/>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ED7098CA-26B2-A04B-97A3-6BDEA8975E05}"/>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193389CF-23A8-0743-9CA4-E27988D42228}"/>
              </a:ext>
            </a:extLst>
          </p:cNvPr>
          <p:cNvGrpSpPr/>
          <p:nvPr/>
        </p:nvGrpSpPr>
        <p:grpSpPr>
          <a:xfrm>
            <a:off x="5885921" y="3156681"/>
            <a:ext cx="533719" cy="1486356"/>
            <a:chOff x="720421" y="2482918"/>
            <a:chExt cx="533719" cy="1486356"/>
          </a:xfrm>
        </p:grpSpPr>
        <p:sp>
          <p:nvSpPr>
            <p:cNvPr id="36" name="Triangle 35">
              <a:extLst>
                <a:ext uri="{FF2B5EF4-FFF2-40B4-BE49-F238E27FC236}">
                  <a16:creationId xmlns:a16="http://schemas.microsoft.com/office/drawing/2014/main" id="{FBA0D865-81F5-FE48-8C9D-D703842C3512}"/>
                </a:ext>
              </a:extLst>
            </p:cNvPr>
            <p:cNvSpPr/>
            <p:nvPr/>
          </p:nvSpPr>
          <p:spPr>
            <a:xfrm>
              <a:off x="851157" y="2482918"/>
              <a:ext cx="27224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FFE7AC52-6EE2-014D-83B7-BAFCDBDF737B}"/>
                </a:ext>
              </a:extLst>
            </p:cNvPr>
            <p:cNvSpPr/>
            <p:nvPr/>
          </p:nvSpPr>
          <p:spPr>
            <a:xfrm>
              <a:off x="810361" y="2766306"/>
              <a:ext cx="35383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9C77A687-F9BD-FD4D-B717-5A62D6ABD9D2}"/>
                </a:ext>
              </a:extLst>
            </p:cNvPr>
            <p:cNvSpPr/>
            <p:nvPr/>
          </p:nvSpPr>
          <p:spPr>
            <a:xfrm>
              <a:off x="775991" y="3119108"/>
              <a:ext cx="422578"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A7F09C90-BE34-1440-9669-4D348F3498C3}"/>
                </a:ext>
              </a:extLst>
            </p:cNvPr>
            <p:cNvSpPr/>
            <p:nvPr/>
          </p:nvSpPr>
          <p:spPr>
            <a:xfrm>
              <a:off x="720421" y="3402497"/>
              <a:ext cx="533719" cy="566777"/>
            </a:xfrm>
            <a:prstGeom prst="triangle">
              <a:avLst/>
            </a:prstGeom>
            <a:solidFill>
              <a:srgbClr val="688235"/>
            </a:solidFill>
            <a:ln>
              <a:solidFill>
                <a:srgbClr val="68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a:hlinkClick r:id="rId3" action="ppaction://hlinksldjump"/>
            <a:extLst>
              <a:ext uri="{FF2B5EF4-FFF2-40B4-BE49-F238E27FC236}">
                <a16:creationId xmlns:a16="http://schemas.microsoft.com/office/drawing/2014/main" id="{C8B573F0-E1B9-614D-B504-9C298118115E}"/>
              </a:ext>
            </a:extLst>
          </p:cNvPr>
          <p:cNvSpPr/>
          <p:nvPr/>
        </p:nvSpPr>
        <p:spPr>
          <a:xfrm>
            <a:off x="2198841" y="5119155"/>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hlinkClick r:id="rId4" action="ppaction://hlinksldjump"/>
            <a:extLst>
              <a:ext uri="{FF2B5EF4-FFF2-40B4-BE49-F238E27FC236}">
                <a16:creationId xmlns:a16="http://schemas.microsoft.com/office/drawing/2014/main" id="{DE90ED86-A2F6-C940-9649-44E679D37E30}"/>
              </a:ext>
            </a:extLst>
          </p:cNvPr>
          <p:cNvSpPr/>
          <p:nvPr/>
        </p:nvSpPr>
        <p:spPr>
          <a:xfrm>
            <a:off x="642152" y="5153888"/>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hlinkClick r:id="rId5" action="ppaction://hlinksldjump"/>
            <a:extLst>
              <a:ext uri="{FF2B5EF4-FFF2-40B4-BE49-F238E27FC236}">
                <a16:creationId xmlns:a16="http://schemas.microsoft.com/office/drawing/2014/main" id="{1A586BE1-F8E3-E841-A84B-5D46B1442246}"/>
              </a:ext>
            </a:extLst>
          </p:cNvPr>
          <p:cNvSpPr/>
          <p:nvPr/>
        </p:nvSpPr>
        <p:spPr>
          <a:xfrm>
            <a:off x="4817804" y="4167434"/>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hlinkClick r:id="rId6" action="ppaction://hlinksldjump"/>
            <a:extLst>
              <a:ext uri="{FF2B5EF4-FFF2-40B4-BE49-F238E27FC236}">
                <a16:creationId xmlns:a16="http://schemas.microsoft.com/office/drawing/2014/main" id="{4C10B2D6-A778-014C-A698-E82C30E018FF}"/>
              </a:ext>
            </a:extLst>
          </p:cNvPr>
          <p:cNvSpPr/>
          <p:nvPr/>
        </p:nvSpPr>
        <p:spPr>
          <a:xfrm>
            <a:off x="9653133" y="4430319"/>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hlinkClick r:id="rId7" action="ppaction://hlinksldjump"/>
            <a:extLst>
              <a:ext uri="{FF2B5EF4-FFF2-40B4-BE49-F238E27FC236}">
                <a16:creationId xmlns:a16="http://schemas.microsoft.com/office/drawing/2014/main" id="{8EFA706F-14A6-5340-A0C6-851BAC9F4F6D}"/>
              </a:ext>
            </a:extLst>
          </p:cNvPr>
          <p:cNvSpPr/>
          <p:nvPr/>
        </p:nvSpPr>
        <p:spPr>
          <a:xfrm>
            <a:off x="11713391" y="3480229"/>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hlinkClick r:id="rId8" action="ppaction://hlinksldjump"/>
            <a:extLst>
              <a:ext uri="{FF2B5EF4-FFF2-40B4-BE49-F238E27FC236}">
                <a16:creationId xmlns:a16="http://schemas.microsoft.com/office/drawing/2014/main" id="{223F5D60-7EF3-2C4F-B6D6-29BB44530D7A}"/>
              </a:ext>
            </a:extLst>
          </p:cNvPr>
          <p:cNvSpPr/>
          <p:nvPr/>
        </p:nvSpPr>
        <p:spPr>
          <a:xfrm>
            <a:off x="3356361" y="3998558"/>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hlinkClick r:id="rId9" action="ppaction://hlinksldjump"/>
            <a:extLst>
              <a:ext uri="{FF2B5EF4-FFF2-40B4-BE49-F238E27FC236}">
                <a16:creationId xmlns:a16="http://schemas.microsoft.com/office/drawing/2014/main" id="{5CEFD771-B1A3-9543-A20D-5203AF7AC3F5}"/>
              </a:ext>
            </a:extLst>
          </p:cNvPr>
          <p:cNvSpPr/>
          <p:nvPr/>
        </p:nvSpPr>
        <p:spPr>
          <a:xfrm>
            <a:off x="7118604" y="4743686"/>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hlinkClick r:id="rId10" action="ppaction://hlinksldjump"/>
            <a:extLst>
              <a:ext uri="{FF2B5EF4-FFF2-40B4-BE49-F238E27FC236}">
                <a16:creationId xmlns:a16="http://schemas.microsoft.com/office/drawing/2014/main" id="{0771D1F2-5957-DB48-9175-1C59ED5B5C59}"/>
              </a:ext>
            </a:extLst>
          </p:cNvPr>
          <p:cNvSpPr/>
          <p:nvPr/>
        </p:nvSpPr>
        <p:spPr>
          <a:xfrm>
            <a:off x="5420905" y="5698354"/>
            <a:ext cx="209005" cy="2090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4" action="ppaction://hlinksldjump"/>
            <a:extLst>
              <a:ext uri="{FF2B5EF4-FFF2-40B4-BE49-F238E27FC236}">
                <a16:creationId xmlns:a16="http://schemas.microsoft.com/office/drawing/2014/main" id="{A94565E1-0916-5F4C-9A3C-8791DD4C274B}"/>
              </a:ext>
            </a:extLst>
          </p:cNvPr>
          <p:cNvSpPr txBox="1"/>
          <p:nvPr/>
        </p:nvSpPr>
        <p:spPr>
          <a:xfrm>
            <a:off x="819029" y="5087220"/>
            <a:ext cx="703141" cy="369332"/>
          </a:xfrm>
          <a:prstGeom prst="rect">
            <a:avLst/>
          </a:prstGeom>
          <a:noFill/>
        </p:spPr>
        <p:txBody>
          <a:bodyPr wrap="none" rtlCol="0">
            <a:spAutoFit/>
          </a:bodyPr>
          <a:lstStyle/>
          <a:p>
            <a:r>
              <a:rPr lang="en-US" dirty="0"/>
              <a:t>Site 1</a:t>
            </a:r>
          </a:p>
        </p:txBody>
      </p:sp>
      <p:sp>
        <p:nvSpPr>
          <p:cNvPr id="49" name="TextBox 48">
            <a:hlinkClick r:id="rId3" action="ppaction://hlinksldjump"/>
            <a:extLst>
              <a:ext uri="{FF2B5EF4-FFF2-40B4-BE49-F238E27FC236}">
                <a16:creationId xmlns:a16="http://schemas.microsoft.com/office/drawing/2014/main" id="{792A066C-ED5C-9F43-A4A0-EEC924AE6E9A}"/>
              </a:ext>
            </a:extLst>
          </p:cNvPr>
          <p:cNvSpPr txBox="1"/>
          <p:nvPr/>
        </p:nvSpPr>
        <p:spPr>
          <a:xfrm>
            <a:off x="2360442" y="4934489"/>
            <a:ext cx="703141" cy="369332"/>
          </a:xfrm>
          <a:prstGeom prst="rect">
            <a:avLst/>
          </a:prstGeom>
          <a:noFill/>
        </p:spPr>
        <p:txBody>
          <a:bodyPr wrap="none" rtlCol="0">
            <a:spAutoFit/>
          </a:bodyPr>
          <a:lstStyle/>
          <a:p>
            <a:r>
              <a:rPr lang="en-US" dirty="0"/>
              <a:t>Site 2</a:t>
            </a:r>
          </a:p>
        </p:txBody>
      </p:sp>
      <p:sp>
        <p:nvSpPr>
          <p:cNvPr id="50" name="TextBox 49">
            <a:hlinkClick r:id="rId8" action="ppaction://hlinksldjump"/>
            <a:extLst>
              <a:ext uri="{FF2B5EF4-FFF2-40B4-BE49-F238E27FC236}">
                <a16:creationId xmlns:a16="http://schemas.microsoft.com/office/drawing/2014/main" id="{3CDB83A3-8596-324F-9067-BCB8EF682942}"/>
              </a:ext>
            </a:extLst>
          </p:cNvPr>
          <p:cNvSpPr txBox="1"/>
          <p:nvPr/>
        </p:nvSpPr>
        <p:spPr>
          <a:xfrm>
            <a:off x="3558264" y="3840449"/>
            <a:ext cx="703141" cy="369332"/>
          </a:xfrm>
          <a:prstGeom prst="rect">
            <a:avLst/>
          </a:prstGeom>
          <a:noFill/>
        </p:spPr>
        <p:txBody>
          <a:bodyPr wrap="none" rtlCol="0">
            <a:spAutoFit/>
          </a:bodyPr>
          <a:lstStyle/>
          <a:p>
            <a:r>
              <a:rPr lang="en-US" dirty="0"/>
              <a:t>Site 3</a:t>
            </a:r>
          </a:p>
        </p:txBody>
      </p:sp>
      <p:sp>
        <p:nvSpPr>
          <p:cNvPr id="51" name="TextBox 50">
            <a:hlinkClick r:id="rId5" action="ppaction://hlinksldjump"/>
            <a:extLst>
              <a:ext uri="{FF2B5EF4-FFF2-40B4-BE49-F238E27FC236}">
                <a16:creationId xmlns:a16="http://schemas.microsoft.com/office/drawing/2014/main" id="{EBB341D7-01D7-FA43-9248-C320FF47534B}"/>
              </a:ext>
            </a:extLst>
          </p:cNvPr>
          <p:cNvSpPr txBox="1"/>
          <p:nvPr/>
        </p:nvSpPr>
        <p:spPr>
          <a:xfrm>
            <a:off x="4547235" y="4381121"/>
            <a:ext cx="703141" cy="369332"/>
          </a:xfrm>
          <a:prstGeom prst="rect">
            <a:avLst/>
          </a:prstGeom>
          <a:noFill/>
        </p:spPr>
        <p:txBody>
          <a:bodyPr wrap="none" rtlCol="0">
            <a:spAutoFit/>
          </a:bodyPr>
          <a:lstStyle/>
          <a:p>
            <a:r>
              <a:rPr lang="en-US" dirty="0"/>
              <a:t>Site 4</a:t>
            </a:r>
          </a:p>
        </p:txBody>
      </p:sp>
      <p:sp>
        <p:nvSpPr>
          <p:cNvPr id="52" name="TextBox 51">
            <a:hlinkClick r:id="rId10" action="ppaction://hlinksldjump"/>
            <a:extLst>
              <a:ext uri="{FF2B5EF4-FFF2-40B4-BE49-F238E27FC236}">
                <a16:creationId xmlns:a16="http://schemas.microsoft.com/office/drawing/2014/main" id="{49C46A03-8783-154E-ABB7-CA93805549C3}"/>
              </a:ext>
            </a:extLst>
          </p:cNvPr>
          <p:cNvSpPr txBox="1"/>
          <p:nvPr/>
        </p:nvSpPr>
        <p:spPr>
          <a:xfrm>
            <a:off x="5602427" y="5627389"/>
            <a:ext cx="703141" cy="369332"/>
          </a:xfrm>
          <a:prstGeom prst="rect">
            <a:avLst/>
          </a:prstGeom>
          <a:noFill/>
        </p:spPr>
        <p:txBody>
          <a:bodyPr wrap="none" rtlCol="0">
            <a:spAutoFit/>
          </a:bodyPr>
          <a:lstStyle/>
          <a:p>
            <a:r>
              <a:rPr lang="en-US" dirty="0"/>
              <a:t>Site 5</a:t>
            </a:r>
          </a:p>
        </p:txBody>
      </p:sp>
      <p:sp>
        <p:nvSpPr>
          <p:cNvPr id="53" name="TextBox 52">
            <a:hlinkClick r:id="rId9" action="ppaction://hlinksldjump"/>
            <a:extLst>
              <a:ext uri="{FF2B5EF4-FFF2-40B4-BE49-F238E27FC236}">
                <a16:creationId xmlns:a16="http://schemas.microsoft.com/office/drawing/2014/main" id="{7A547E28-B7C4-9541-858F-DAA09DBD364B}"/>
              </a:ext>
            </a:extLst>
          </p:cNvPr>
          <p:cNvSpPr txBox="1"/>
          <p:nvPr/>
        </p:nvSpPr>
        <p:spPr>
          <a:xfrm>
            <a:off x="7327609" y="4639324"/>
            <a:ext cx="703141" cy="369332"/>
          </a:xfrm>
          <a:prstGeom prst="rect">
            <a:avLst/>
          </a:prstGeom>
          <a:noFill/>
        </p:spPr>
        <p:txBody>
          <a:bodyPr wrap="none" rtlCol="0">
            <a:spAutoFit/>
          </a:bodyPr>
          <a:lstStyle/>
          <a:p>
            <a:r>
              <a:rPr lang="en-US" dirty="0"/>
              <a:t>Site 6</a:t>
            </a:r>
          </a:p>
        </p:txBody>
      </p:sp>
      <p:sp>
        <p:nvSpPr>
          <p:cNvPr id="54" name="TextBox 53">
            <a:hlinkClick r:id="rId6" action="ppaction://hlinksldjump"/>
            <a:extLst>
              <a:ext uri="{FF2B5EF4-FFF2-40B4-BE49-F238E27FC236}">
                <a16:creationId xmlns:a16="http://schemas.microsoft.com/office/drawing/2014/main" id="{A65F9DCC-B273-4A45-85D7-11BB2B921E3C}"/>
              </a:ext>
            </a:extLst>
          </p:cNvPr>
          <p:cNvSpPr txBox="1"/>
          <p:nvPr/>
        </p:nvSpPr>
        <p:spPr>
          <a:xfrm>
            <a:off x="9879943" y="4350155"/>
            <a:ext cx="703141" cy="369332"/>
          </a:xfrm>
          <a:prstGeom prst="rect">
            <a:avLst/>
          </a:prstGeom>
          <a:noFill/>
        </p:spPr>
        <p:txBody>
          <a:bodyPr wrap="none" rtlCol="0">
            <a:spAutoFit/>
          </a:bodyPr>
          <a:lstStyle/>
          <a:p>
            <a:r>
              <a:rPr lang="en-US" dirty="0"/>
              <a:t>Site 7</a:t>
            </a:r>
          </a:p>
        </p:txBody>
      </p:sp>
      <p:sp>
        <p:nvSpPr>
          <p:cNvPr id="55" name="TextBox 54">
            <a:hlinkClick r:id="rId7" action="ppaction://hlinksldjump"/>
            <a:extLst>
              <a:ext uri="{FF2B5EF4-FFF2-40B4-BE49-F238E27FC236}">
                <a16:creationId xmlns:a16="http://schemas.microsoft.com/office/drawing/2014/main" id="{545EB5CA-3914-4349-8775-8A5F6E576ED8}"/>
              </a:ext>
            </a:extLst>
          </p:cNvPr>
          <p:cNvSpPr txBox="1"/>
          <p:nvPr/>
        </p:nvSpPr>
        <p:spPr>
          <a:xfrm>
            <a:off x="11489982" y="3650170"/>
            <a:ext cx="703141" cy="369332"/>
          </a:xfrm>
          <a:prstGeom prst="rect">
            <a:avLst/>
          </a:prstGeom>
          <a:noFill/>
        </p:spPr>
        <p:txBody>
          <a:bodyPr wrap="none" rtlCol="0">
            <a:spAutoFit/>
          </a:bodyPr>
          <a:lstStyle/>
          <a:p>
            <a:r>
              <a:rPr lang="en-US" dirty="0"/>
              <a:t>Site 8</a:t>
            </a:r>
          </a:p>
        </p:txBody>
      </p:sp>
    </p:spTree>
    <p:extLst>
      <p:ext uri="{BB962C8B-B14F-4D97-AF65-F5344CB8AC3E}">
        <p14:creationId xmlns:p14="http://schemas.microsoft.com/office/powerpoint/2010/main" val="7492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1</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sp>
        <p:nvSpPr>
          <p:cNvPr id="77" name="TextBox 76">
            <a:extLst>
              <a:ext uri="{FF2B5EF4-FFF2-40B4-BE49-F238E27FC236}">
                <a16:creationId xmlns:a16="http://schemas.microsoft.com/office/drawing/2014/main" id="{6B396668-D02F-B64A-93E4-C6930C3B410A}"/>
              </a:ext>
            </a:extLst>
          </p:cNvPr>
          <p:cNvSpPr txBox="1"/>
          <p:nvPr/>
        </p:nvSpPr>
        <p:spPr>
          <a:xfrm>
            <a:off x="9798014" y="6337085"/>
            <a:ext cx="1946682" cy="369332"/>
          </a:xfrm>
          <a:prstGeom prst="rect">
            <a:avLst/>
          </a:prstGeom>
          <a:noFill/>
        </p:spPr>
        <p:txBody>
          <a:bodyPr wrap="square" rtlCol="0">
            <a:spAutoFit/>
          </a:bodyPr>
          <a:lstStyle/>
          <a:p>
            <a:r>
              <a:rPr lang="en-US" dirty="0"/>
              <a:t>=  100,000 cells/L</a:t>
            </a:r>
          </a:p>
        </p:txBody>
      </p:sp>
      <p:sp>
        <p:nvSpPr>
          <p:cNvPr id="10" name="TextBox 9">
            <a:hlinkClick r:id="rId4" action="ppaction://hlinksldjump"/>
            <a:extLst>
              <a:ext uri="{FF2B5EF4-FFF2-40B4-BE49-F238E27FC236}">
                <a16:creationId xmlns:a16="http://schemas.microsoft.com/office/drawing/2014/main" id="{D8F831D9-0733-7C4D-86DA-F3C41488C017}"/>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5"/>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821350E-A120-BA45-81F8-0DF40C3E1E9F}"/>
              </a:ext>
            </a:extLst>
          </p:cNvPr>
          <p:cNvGrpSpPr/>
          <p:nvPr/>
        </p:nvGrpSpPr>
        <p:grpSpPr>
          <a:xfrm>
            <a:off x="9064784" y="2456127"/>
            <a:ext cx="2463074" cy="3284098"/>
            <a:chOff x="4494068" y="3749401"/>
            <a:chExt cx="2168351" cy="2891135"/>
          </a:xfrm>
        </p:grpSpPr>
        <p:pic>
          <p:nvPicPr>
            <p:cNvPr id="96" name="Picture 95">
              <a:extLst>
                <a:ext uri="{FF2B5EF4-FFF2-40B4-BE49-F238E27FC236}">
                  <a16:creationId xmlns:a16="http://schemas.microsoft.com/office/drawing/2014/main" id="{9C09C92B-47EA-DD44-8372-4E114B57EA6F}"/>
                </a:ext>
              </a:extLst>
            </p:cNvPr>
            <p:cNvPicPr>
              <a:picLocks noChangeAspect="1"/>
            </p:cNvPicPr>
            <p:nvPr/>
          </p:nvPicPr>
          <p:blipFill>
            <a:blip r:embed="rId5"/>
            <a:stretch>
              <a:fillRect/>
            </a:stretch>
          </p:blipFill>
          <p:spPr>
            <a:xfrm>
              <a:off x="4494068" y="3749401"/>
              <a:ext cx="2168351" cy="2891135"/>
            </a:xfrm>
            <a:prstGeom prst="rect">
              <a:avLst/>
            </a:prstGeom>
          </p:spPr>
        </p:pic>
        <p:sp>
          <p:nvSpPr>
            <p:cNvPr id="97" name="Can 96">
              <a:extLst>
                <a:ext uri="{FF2B5EF4-FFF2-40B4-BE49-F238E27FC236}">
                  <a16:creationId xmlns:a16="http://schemas.microsoft.com/office/drawing/2014/main" id="{24FB9BE7-7534-9643-B1B9-8758DD264704}"/>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Picture 97">
              <a:extLst>
                <a:ext uri="{FF2B5EF4-FFF2-40B4-BE49-F238E27FC236}">
                  <a16:creationId xmlns:a16="http://schemas.microsoft.com/office/drawing/2014/main" id="{9A4992BB-F701-BD4A-945A-9977B924805C}"/>
                </a:ext>
              </a:extLst>
            </p:cNvPr>
            <p:cNvPicPr>
              <a:picLocks noChangeAspect="1"/>
            </p:cNvPicPr>
            <p:nvPr/>
          </p:nvPicPr>
          <p:blipFill rotWithShape="1">
            <a:blip r:embed="rId3"/>
            <a:srcRect l="64237" b="54527"/>
            <a:stretch/>
          </p:blipFill>
          <p:spPr>
            <a:xfrm>
              <a:off x="4896632" y="5389438"/>
              <a:ext cx="336103" cy="363835"/>
            </a:xfrm>
            <a:prstGeom prst="rect">
              <a:avLst/>
            </a:prstGeom>
          </p:spPr>
        </p:pic>
        <p:pic>
          <p:nvPicPr>
            <p:cNvPr id="99" name="Picture 98">
              <a:extLst>
                <a:ext uri="{FF2B5EF4-FFF2-40B4-BE49-F238E27FC236}">
                  <a16:creationId xmlns:a16="http://schemas.microsoft.com/office/drawing/2014/main" id="{A6A866EC-1D41-BA40-B1BF-A86C6A909C59}"/>
                </a:ext>
              </a:extLst>
            </p:cNvPr>
            <p:cNvPicPr>
              <a:picLocks noChangeAspect="1"/>
            </p:cNvPicPr>
            <p:nvPr/>
          </p:nvPicPr>
          <p:blipFill rotWithShape="1">
            <a:blip r:embed="rId3"/>
            <a:srcRect l="32154" t="13946" r="36411" b="38582"/>
            <a:stretch/>
          </p:blipFill>
          <p:spPr>
            <a:xfrm>
              <a:off x="5329877" y="4815140"/>
              <a:ext cx="295423" cy="379828"/>
            </a:xfrm>
            <a:prstGeom prst="rect">
              <a:avLst/>
            </a:prstGeom>
          </p:spPr>
        </p:pic>
        <p:pic>
          <p:nvPicPr>
            <p:cNvPr id="101" name="Picture 100">
              <a:extLst>
                <a:ext uri="{FF2B5EF4-FFF2-40B4-BE49-F238E27FC236}">
                  <a16:creationId xmlns:a16="http://schemas.microsoft.com/office/drawing/2014/main" id="{9D5EBDB3-BC58-4D42-B21C-60A59A2C14D1}"/>
                </a:ext>
              </a:extLst>
            </p:cNvPr>
            <p:cNvPicPr>
              <a:picLocks noChangeAspect="1"/>
            </p:cNvPicPr>
            <p:nvPr/>
          </p:nvPicPr>
          <p:blipFill rotWithShape="1">
            <a:blip r:embed="rId3"/>
            <a:srcRect l="67790" t="61040"/>
            <a:stretch/>
          </p:blipFill>
          <p:spPr>
            <a:xfrm>
              <a:off x="5544687" y="5879288"/>
              <a:ext cx="302709" cy="311720"/>
            </a:xfrm>
            <a:prstGeom prst="rect">
              <a:avLst/>
            </a:prstGeom>
          </p:spPr>
        </p:pic>
        <p:pic>
          <p:nvPicPr>
            <p:cNvPr id="103" name="Picture 102">
              <a:extLst>
                <a:ext uri="{FF2B5EF4-FFF2-40B4-BE49-F238E27FC236}">
                  <a16:creationId xmlns:a16="http://schemas.microsoft.com/office/drawing/2014/main" id="{95A63AA6-DE48-B84A-A4C1-AC213F10385F}"/>
                </a:ext>
              </a:extLst>
            </p:cNvPr>
            <p:cNvPicPr>
              <a:picLocks noChangeAspect="1"/>
            </p:cNvPicPr>
            <p:nvPr/>
          </p:nvPicPr>
          <p:blipFill rotWithShape="1">
            <a:blip r:embed="rId3"/>
            <a:srcRect t="51823" r="54567"/>
            <a:stretch/>
          </p:blipFill>
          <p:spPr>
            <a:xfrm>
              <a:off x="5987238" y="4875901"/>
              <a:ext cx="426982" cy="385464"/>
            </a:xfrm>
            <a:prstGeom prst="rect">
              <a:avLst/>
            </a:prstGeom>
          </p:spPr>
        </p:pic>
        <p:pic>
          <p:nvPicPr>
            <p:cNvPr id="104" name="Picture 103">
              <a:extLst>
                <a:ext uri="{FF2B5EF4-FFF2-40B4-BE49-F238E27FC236}">
                  <a16:creationId xmlns:a16="http://schemas.microsoft.com/office/drawing/2014/main" id="{805627C8-BA54-2848-8489-38A5B2B1C185}"/>
                </a:ext>
              </a:extLst>
            </p:cNvPr>
            <p:cNvPicPr>
              <a:picLocks noChangeAspect="1"/>
            </p:cNvPicPr>
            <p:nvPr/>
          </p:nvPicPr>
          <p:blipFill rotWithShape="1">
            <a:blip r:embed="rId3"/>
            <a:srcRect r="69040" b="61878"/>
            <a:stretch/>
          </p:blipFill>
          <p:spPr>
            <a:xfrm>
              <a:off x="5909771" y="5459729"/>
              <a:ext cx="290958" cy="305011"/>
            </a:xfrm>
            <a:prstGeom prst="rect">
              <a:avLst/>
            </a:prstGeom>
          </p:spPr>
        </p:pic>
      </p:grpSp>
      <p:grpSp>
        <p:nvGrpSpPr>
          <p:cNvPr id="111" name="Group 110">
            <a:extLst>
              <a:ext uri="{FF2B5EF4-FFF2-40B4-BE49-F238E27FC236}">
                <a16:creationId xmlns:a16="http://schemas.microsoft.com/office/drawing/2014/main" id="{E190883F-948A-9B47-8913-B267FF131939}"/>
              </a:ext>
            </a:extLst>
          </p:cNvPr>
          <p:cNvGrpSpPr/>
          <p:nvPr/>
        </p:nvGrpSpPr>
        <p:grpSpPr>
          <a:xfrm>
            <a:off x="5404918" y="2456127"/>
            <a:ext cx="2463074" cy="3284099"/>
            <a:chOff x="5404918" y="2456127"/>
            <a:chExt cx="2463074" cy="3284099"/>
          </a:xfrm>
        </p:grpSpPr>
        <p:grpSp>
          <p:nvGrpSpPr>
            <p:cNvPr id="86" name="Group 85">
              <a:extLst>
                <a:ext uri="{FF2B5EF4-FFF2-40B4-BE49-F238E27FC236}">
                  <a16:creationId xmlns:a16="http://schemas.microsoft.com/office/drawing/2014/main" id="{6BC782EB-92C3-5D40-8A32-8717CCD05F2F}"/>
                </a:ext>
              </a:extLst>
            </p:cNvPr>
            <p:cNvGrpSpPr/>
            <p:nvPr/>
          </p:nvGrpSpPr>
          <p:grpSpPr>
            <a:xfrm>
              <a:off x="5404918" y="2456127"/>
              <a:ext cx="2463074" cy="3284099"/>
              <a:chOff x="1940773" y="3749401"/>
              <a:chExt cx="2168351" cy="2891135"/>
            </a:xfrm>
          </p:grpSpPr>
          <p:pic>
            <p:nvPicPr>
              <p:cNvPr id="87" name="Picture 86">
                <a:extLst>
                  <a:ext uri="{FF2B5EF4-FFF2-40B4-BE49-F238E27FC236}">
                    <a16:creationId xmlns:a16="http://schemas.microsoft.com/office/drawing/2014/main" id="{97D98A15-2DE4-A34C-AAEE-4DCE481ACCF0}"/>
                  </a:ext>
                </a:extLst>
              </p:cNvPr>
              <p:cNvPicPr>
                <a:picLocks noChangeAspect="1"/>
              </p:cNvPicPr>
              <p:nvPr/>
            </p:nvPicPr>
            <p:blipFill>
              <a:blip r:embed="rId5"/>
              <a:stretch>
                <a:fillRect/>
              </a:stretch>
            </p:blipFill>
            <p:spPr>
              <a:xfrm>
                <a:off x="1940773" y="3749401"/>
                <a:ext cx="2168351" cy="2891135"/>
              </a:xfrm>
              <a:prstGeom prst="rect">
                <a:avLst/>
              </a:prstGeom>
            </p:spPr>
          </p:pic>
          <p:sp>
            <p:nvSpPr>
              <p:cNvPr id="88" name="Can 87">
                <a:extLst>
                  <a:ext uri="{FF2B5EF4-FFF2-40B4-BE49-F238E27FC236}">
                    <a16:creationId xmlns:a16="http://schemas.microsoft.com/office/drawing/2014/main" id="{86C95949-721B-CC4E-A213-1B0C79F8FCC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07B9EE2F-ABA9-BD4B-8A9F-7B7F5CD8A004}"/>
                  </a:ext>
                </a:extLst>
              </p:cNvPr>
              <p:cNvPicPr>
                <a:picLocks noChangeAspect="1"/>
              </p:cNvPicPr>
              <p:nvPr/>
            </p:nvPicPr>
            <p:blipFill>
              <a:blip r:embed="rId2"/>
              <a:stretch>
                <a:fillRect/>
              </a:stretch>
            </p:blipFill>
            <p:spPr>
              <a:xfrm>
                <a:off x="2403674" y="5117220"/>
                <a:ext cx="288290" cy="288290"/>
              </a:xfrm>
              <a:prstGeom prst="rect">
                <a:avLst/>
              </a:prstGeom>
            </p:spPr>
          </p:pic>
          <p:pic>
            <p:nvPicPr>
              <p:cNvPr id="90" name="Picture 89">
                <a:extLst>
                  <a:ext uri="{FF2B5EF4-FFF2-40B4-BE49-F238E27FC236}">
                    <a16:creationId xmlns:a16="http://schemas.microsoft.com/office/drawing/2014/main" id="{7E10E6A0-D6C7-BE48-B77B-C1161B854867}"/>
                  </a:ext>
                </a:extLst>
              </p:cNvPr>
              <p:cNvPicPr>
                <a:picLocks noChangeAspect="1"/>
              </p:cNvPicPr>
              <p:nvPr/>
            </p:nvPicPr>
            <p:blipFill>
              <a:blip r:embed="rId2"/>
              <a:stretch>
                <a:fillRect/>
              </a:stretch>
            </p:blipFill>
            <p:spPr>
              <a:xfrm>
                <a:off x="2732355" y="5527693"/>
                <a:ext cx="288290" cy="288290"/>
              </a:xfrm>
              <a:prstGeom prst="rect">
                <a:avLst/>
              </a:prstGeom>
            </p:spPr>
          </p:pic>
          <p:pic>
            <p:nvPicPr>
              <p:cNvPr id="91" name="Picture 90">
                <a:extLst>
                  <a:ext uri="{FF2B5EF4-FFF2-40B4-BE49-F238E27FC236}">
                    <a16:creationId xmlns:a16="http://schemas.microsoft.com/office/drawing/2014/main" id="{5A977ABB-E6F5-E04F-963B-4650CF42CF2F}"/>
                  </a:ext>
                </a:extLst>
              </p:cNvPr>
              <p:cNvPicPr>
                <a:picLocks noChangeAspect="1"/>
              </p:cNvPicPr>
              <p:nvPr/>
            </p:nvPicPr>
            <p:blipFill>
              <a:blip r:embed="rId2"/>
              <a:stretch>
                <a:fillRect/>
              </a:stretch>
            </p:blipFill>
            <p:spPr>
              <a:xfrm>
                <a:off x="3150991" y="5253564"/>
                <a:ext cx="288290" cy="288290"/>
              </a:xfrm>
              <a:prstGeom prst="rect">
                <a:avLst/>
              </a:prstGeom>
            </p:spPr>
          </p:pic>
          <p:pic>
            <p:nvPicPr>
              <p:cNvPr id="92" name="Picture 91">
                <a:extLst>
                  <a:ext uri="{FF2B5EF4-FFF2-40B4-BE49-F238E27FC236}">
                    <a16:creationId xmlns:a16="http://schemas.microsoft.com/office/drawing/2014/main" id="{22755759-EE06-7446-B920-AA8908EAFA09}"/>
                  </a:ext>
                </a:extLst>
              </p:cNvPr>
              <p:cNvPicPr>
                <a:picLocks noChangeAspect="1"/>
              </p:cNvPicPr>
              <p:nvPr/>
            </p:nvPicPr>
            <p:blipFill>
              <a:blip r:embed="rId2"/>
              <a:stretch>
                <a:fillRect/>
              </a:stretch>
            </p:blipFill>
            <p:spPr>
              <a:xfrm>
                <a:off x="2338096" y="6063066"/>
                <a:ext cx="288290" cy="288290"/>
              </a:xfrm>
              <a:prstGeom prst="rect">
                <a:avLst/>
              </a:prstGeom>
            </p:spPr>
          </p:pic>
          <p:pic>
            <p:nvPicPr>
              <p:cNvPr id="93" name="Picture 92">
                <a:extLst>
                  <a:ext uri="{FF2B5EF4-FFF2-40B4-BE49-F238E27FC236}">
                    <a16:creationId xmlns:a16="http://schemas.microsoft.com/office/drawing/2014/main" id="{C14698C6-8119-254A-8DA1-42D9254E01D3}"/>
                  </a:ext>
                </a:extLst>
              </p:cNvPr>
              <p:cNvPicPr>
                <a:picLocks noChangeAspect="1"/>
              </p:cNvPicPr>
              <p:nvPr/>
            </p:nvPicPr>
            <p:blipFill>
              <a:blip r:embed="rId2"/>
              <a:stretch>
                <a:fillRect/>
              </a:stretch>
            </p:blipFill>
            <p:spPr>
              <a:xfrm>
                <a:off x="3170056" y="5650867"/>
                <a:ext cx="288290" cy="288290"/>
              </a:xfrm>
              <a:prstGeom prst="rect">
                <a:avLst/>
              </a:prstGeom>
            </p:spPr>
          </p:pic>
          <p:pic>
            <p:nvPicPr>
              <p:cNvPr id="94" name="Picture 93">
                <a:extLst>
                  <a:ext uri="{FF2B5EF4-FFF2-40B4-BE49-F238E27FC236}">
                    <a16:creationId xmlns:a16="http://schemas.microsoft.com/office/drawing/2014/main" id="{3338DE40-8B1F-6846-9E09-A91D8BFBFF06}"/>
                  </a:ext>
                </a:extLst>
              </p:cNvPr>
              <p:cNvPicPr>
                <a:picLocks noChangeAspect="1"/>
              </p:cNvPicPr>
              <p:nvPr/>
            </p:nvPicPr>
            <p:blipFill>
              <a:blip r:embed="rId2"/>
              <a:stretch>
                <a:fillRect/>
              </a:stretch>
            </p:blipFill>
            <p:spPr>
              <a:xfrm>
                <a:off x="3463303" y="6035148"/>
                <a:ext cx="288290" cy="288290"/>
              </a:xfrm>
              <a:prstGeom prst="rect">
                <a:avLst/>
              </a:prstGeom>
            </p:spPr>
          </p:pic>
        </p:grpSp>
        <p:pic>
          <p:nvPicPr>
            <p:cNvPr id="105" name="Picture 104">
              <a:extLst>
                <a:ext uri="{FF2B5EF4-FFF2-40B4-BE49-F238E27FC236}">
                  <a16:creationId xmlns:a16="http://schemas.microsoft.com/office/drawing/2014/main" id="{FEF4469C-1A37-BC46-948F-79F8F945E121}"/>
                </a:ext>
              </a:extLst>
            </p:cNvPr>
            <p:cNvPicPr>
              <a:picLocks noChangeAspect="1"/>
            </p:cNvPicPr>
            <p:nvPr/>
          </p:nvPicPr>
          <p:blipFill>
            <a:blip r:embed="rId2"/>
            <a:stretch>
              <a:fillRect/>
            </a:stretch>
          </p:blipFill>
          <p:spPr>
            <a:xfrm>
              <a:off x="6368496" y="4018084"/>
              <a:ext cx="327474" cy="327474"/>
            </a:xfrm>
            <a:prstGeom prst="rect">
              <a:avLst/>
            </a:prstGeom>
          </p:spPr>
        </p:pic>
        <p:pic>
          <p:nvPicPr>
            <p:cNvPr id="106" name="Picture 105">
              <a:extLst>
                <a:ext uri="{FF2B5EF4-FFF2-40B4-BE49-F238E27FC236}">
                  <a16:creationId xmlns:a16="http://schemas.microsoft.com/office/drawing/2014/main" id="{BD441032-7150-8B43-9246-788FE96B3CBB}"/>
                </a:ext>
              </a:extLst>
            </p:cNvPr>
            <p:cNvPicPr>
              <a:picLocks noChangeAspect="1"/>
            </p:cNvPicPr>
            <p:nvPr/>
          </p:nvPicPr>
          <p:blipFill>
            <a:blip r:embed="rId2"/>
            <a:stretch>
              <a:fillRect/>
            </a:stretch>
          </p:blipFill>
          <p:spPr>
            <a:xfrm>
              <a:off x="5887196" y="4464336"/>
              <a:ext cx="327474" cy="327474"/>
            </a:xfrm>
            <a:prstGeom prst="rect">
              <a:avLst/>
            </a:prstGeom>
          </p:spPr>
        </p:pic>
        <p:pic>
          <p:nvPicPr>
            <p:cNvPr id="107" name="Picture 106">
              <a:extLst>
                <a:ext uri="{FF2B5EF4-FFF2-40B4-BE49-F238E27FC236}">
                  <a16:creationId xmlns:a16="http://schemas.microsoft.com/office/drawing/2014/main" id="{16318031-F087-104F-BF65-07DA5E6639DE}"/>
                </a:ext>
              </a:extLst>
            </p:cNvPr>
            <p:cNvPicPr>
              <a:picLocks noChangeAspect="1"/>
            </p:cNvPicPr>
            <p:nvPr/>
          </p:nvPicPr>
          <p:blipFill>
            <a:blip r:embed="rId2"/>
            <a:stretch>
              <a:fillRect/>
            </a:stretch>
          </p:blipFill>
          <p:spPr>
            <a:xfrm>
              <a:off x="7217617" y="4056477"/>
              <a:ext cx="327474" cy="327474"/>
            </a:xfrm>
            <a:prstGeom prst="rect">
              <a:avLst/>
            </a:prstGeom>
          </p:spPr>
        </p:pic>
        <p:pic>
          <p:nvPicPr>
            <p:cNvPr id="108" name="Picture 107">
              <a:extLst>
                <a:ext uri="{FF2B5EF4-FFF2-40B4-BE49-F238E27FC236}">
                  <a16:creationId xmlns:a16="http://schemas.microsoft.com/office/drawing/2014/main" id="{B6FBB041-20A8-0145-8BDC-264AFB6EB727}"/>
                </a:ext>
              </a:extLst>
            </p:cNvPr>
            <p:cNvPicPr>
              <a:picLocks noChangeAspect="1"/>
            </p:cNvPicPr>
            <p:nvPr/>
          </p:nvPicPr>
          <p:blipFill>
            <a:blip r:embed="rId2"/>
            <a:stretch>
              <a:fillRect/>
            </a:stretch>
          </p:blipFill>
          <p:spPr>
            <a:xfrm>
              <a:off x="6305802" y="5064734"/>
              <a:ext cx="327474" cy="327474"/>
            </a:xfrm>
            <a:prstGeom prst="rect">
              <a:avLst/>
            </a:prstGeom>
          </p:spPr>
        </p:pic>
        <p:pic>
          <p:nvPicPr>
            <p:cNvPr id="109" name="Picture 108">
              <a:extLst>
                <a:ext uri="{FF2B5EF4-FFF2-40B4-BE49-F238E27FC236}">
                  <a16:creationId xmlns:a16="http://schemas.microsoft.com/office/drawing/2014/main" id="{08642364-8DD1-5F40-BB61-71006B3BD880}"/>
                </a:ext>
              </a:extLst>
            </p:cNvPr>
            <p:cNvPicPr>
              <a:picLocks noChangeAspect="1"/>
            </p:cNvPicPr>
            <p:nvPr/>
          </p:nvPicPr>
          <p:blipFill>
            <a:blip r:embed="rId2"/>
            <a:stretch>
              <a:fillRect/>
            </a:stretch>
          </p:blipFill>
          <p:spPr>
            <a:xfrm>
              <a:off x="7236888" y="4651461"/>
              <a:ext cx="327474" cy="327474"/>
            </a:xfrm>
            <a:prstGeom prst="rect">
              <a:avLst/>
            </a:prstGeom>
          </p:spPr>
        </p:pic>
        <p:pic>
          <p:nvPicPr>
            <p:cNvPr id="110" name="Picture 109">
              <a:extLst>
                <a:ext uri="{FF2B5EF4-FFF2-40B4-BE49-F238E27FC236}">
                  <a16:creationId xmlns:a16="http://schemas.microsoft.com/office/drawing/2014/main" id="{E8B389EE-6CED-1848-AB1C-76E99AD77FE4}"/>
                </a:ext>
              </a:extLst>
            </p:cNvPr>
            <p:cNvPicPr>
              <a:picLocks noChangeAspect="1"/>
            </p:cNvPicPr>
            <p:nvPr/>
          </p:nvPicPr>
          <p:blipFill>
            <a:blip r:embed="rId2"/>
            <a:stretch>
              <a:fillRect/>
            </a:stretch>
          </p:blipFill>
          <p:spPr>
            <a:xfrm>
              <a:off x="6728830" y="5204545"/>
              <a:ext cx="327474" cy="327474"/>
            </a:xfrm>
            <a:prstGeom prst="rect">
              <a:avLst/>
            </a:prstGeom>
          </p:spPr>
        </p:pic>
      </p:grpSp>
      <p:pic>
        <p:nvPicPr>
          <p:cNvPr id="112" name="Picture 111">
            <a:extLst>
              <a:ext uri="{FF2B5EF4-FFF2-40B4-BE49-F238E27FC236}">
                <a16:creationId xmlns:a16="http://schemas.microsoft.com/office/drawing/2014/main" id="{8DEB54A2-38EC-C94B-B21F-2297F4090991}"/>
              </a:ext>
            </a:extLst>
          </p:cNvPr>
          <p:cNvPicPr>
            <a:picLocks noChangeAspect="1"/>
          </p:cNvPicPr>
          <p:nvPr/>
        </p:nvPicPr>
        <p:blipFill>
          <a:blip r:embed="rId2"/>
          <a:stretch>
            <a:fillRect/>
          </a:stretch>
        </p:blipFill>
        <p:spPr>
          <a:xfrm>
            <a:off x="5917096" y="3557273"/>
            <a:ext cx="327474" cy="327474"/>
          </a:xfrm>
          <a:prstGeom prst="rect">
            <a:avLst/>
          </a:prstGeom>
        </p:spPr>
      </p:pic>
      <p:pic>
        <p:nvPicPr>
          <p:cNvPr id="113" name="Picture 112">
            <a:extLst>
              <a:ext uri="{FF2B5EF4-FFF2-40B4-BE49-F238E27FC236}">
                <a16:creationId xmlns:a16="http://schemas.microsoft.com/office/drawing/2014/main" id="{C3E792AC-3DE3-D745-9F3F-ADF637AB44AF}"/>
              </a:ext>
            </a:extLst>
          </p:cNvPr>
          <p:cNvPicPr>
            <a:picLocks noChangeAspect="1"/>
          </p:cNvPicPr>
          <p:nvPr/>
        </p:nvPicPr>
        <p:blipFill>
          <a:blip r:embed="rId2"/>
          <a:stretch>
            <a:fillRect/>
          </a:stretch>
        </p:blipFill>
        <p:spPr>
          <a:xfrm>
            <a:off x="6700552" y="3795952"/>
            <a:ext cx="327474" cy="327474"/>
          </a:xfrm>
          <a:prstGeom prst="rect">
            <a:avLst/>
          </a:prstGeom>
        </p:spPr>
      </p:pic>
      <p:pic>
        <p:nvPicPr>
          <p:cNvPr id="114" name="Picture 113">
            <a:extLst>
              <a:ext uri="{FF2B5EF4-FFF2-40B4-BE49-F238E27FC236}">
                <a16:creationId xmlns:a16="http://schemas.microsoft.com/office/drawing/2014/main" id="{5878D347-1D87-5048-A665-CE3ACEBFFB01}"/>
              </a:ext>
            </a:extLst>
          </p:cNvPr>
          <p:cNvPicPr>
            <a:picLocks noChangeAspect="1"/>
          </p:cNvPicPr>
          <p:nvPr/>
        </p:nvPicPr>
        <p:blipFill>
          <a:blip r:embed="rId2"/>
          <a:stretch>
            <a:fillRect/>
          </a:stretch>
        </p:blipFill>
        <p:spPr>
          <a:xfrm>
            <a:off x="6328000" y="3632215"/>
            <a:ext cx="327474" cy="327474"/>
          </a:xfrm>
          <a:prstGeom prst="rect">
            <a:avLst/>
          </a:prstGeom>
        </p:spPr>
      </p:pic>
      <p:pic>
        <p:nvPicPr>
          <p:cNvPr id="115" name="Picture 114">
            <a:extLst>
              <a:ext uri="{FF2B5EF4-FFF2-40B4-BE49-F238E27FC236}">
                <a16:creationId xmlns:a16="http://schemas.microsoft.com/office/drawing/2014/main" id="{591D522B-06AC-C646-9C78-3F934AF1731D}"/>
              </a:ext>
            </a:extLst>
          </p:cNvPr>
          <p:cNvPicPr>
            <a:picLocks noChangeAspect="1"/>
          </p:cNvPicPr>
          <p:nvPr/>
        </p:nvPicPr>
        <p:blipFill>
          <a:blip r:embed="rId2"/>
          <a:stretch>
            <a:fillRect/>
          </a:stretch>
        </p:blipFill>
        <p:spPr>
          <a:xfrm>
            <a:off x="7060965" y="3616516"/>
            <a:ext cx="327474" cy="327474"/>
          </a:xfrm>
          <a:prstGeom prst="rect">
            <a:avLst/>
          </a:prstGeom>
        </p:spPr>
      </p:pic>
      <p:sp>
        <p:nvSpPr>
          <p:cNvPr id="116" name="TextBox 115">
            <a:extLst>
              <a:ext uri="{FF2B5EF4-FFF2-40B4-BE49-F238E27FC236}">
                <a16:creationId xmlns:a16="http://schemas.microsoft.com/office/drawing/2014/main" id="{06657212-DA6C-2141-B9C3-F8399012951C}"/>
              </a:ext>
            </a:extLst>
          </p:cNvPr>
          <p:cNvSpPr txBox="1"/>
          <p:nvPr/>
        </p:nvSpPr>
        <p:spPr>
          <a:xfrm>
            <a:off x="4406694" y="190840"/>
            <a:ext cx="1777025" cy="369332"/>
          </a:xfrm>
          <a:prstGeom prst="rect">
            <a:avLst/>
          </a:prstGeom>
          <a:noFill/>
        </p:spPr>
        <p:txBody>
          <a:bodyPr wrap="none" rtlCol="0">
            <a:spAutoFit/>
          </a:bodyPr>
          <a:lstStyle/>
          <a:p>
            <a:r>
              <a:rPr lang="en-US" dirty="0"/>
              <a:t>Salinity = 0.5 PPT</a:t>
            </a:r>
          </a:p>
        </p:txBody>
      </p:sp>
    </p:spTree>
    <p:extLst>
      <p:ext uri="{BB962C8B-B14F-4D97-AF65-F5344CB8AC3E}">
        <p14:creationId xmlns:p14="http://schemas.microsoft.com/office/powerpoint/2010/main" val="3512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2</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4"/>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E190883F-948A-9B47-8913-B267FF131939}"/>
              </a:ext>
            </a:extLst>
          </p:cNvPr>
          <p:cNvGrpSpPr/>
          <p:nvPr/>
        </p:nvGrpSpPr>
        <p:grpSpPr>
          <a:xfrm>
            <a:off x="5404918" y="2456127"/>
            <a:ext cx="2463074" cy="3284099"/>
            <a:chOff x="5404918" y="2456127"/>
            <a:chExt cx="2463074" cy="3284099"/>
          </a:xfrm>
        </p:grpSpPr>
        <p:grpSp>
          <p:nvGrpSpPr>
            <p:cNvPr id="86" name="Group 85">
              <a:extLst>
                <a:ext uri="{FF2B5EF4-FFF2-40B4-BE49-F238E27FC236}">
                  <a16:creationId xmlns:a16="http://schemas.microsoft.com/office/drawing/2014/main" id="{6BC782EB-92C3-5D40-8A32-8717CCD05F2F}"/>
                </a:ext>
              </a:extLst>
            </p:cNvPr>
            <p:cNvGrpSpPr/>
            <p:nvPr/>
          </p:nvGrpSpPr>
          <p:grpSpPr>
            <a:xfrm>
              <a:off x="5404918" y="2456127"/>
              <a:ext cx="2463074" cy="3284099"/>
              <a:chOff x="1940773" y="3749401"/>
              <a:chExt cx="2168351" cy="2891135"/>
            </a:xfrm>
          </p:grpSpPr>
          <p:pic>
            <p:nvPicPr>
              <p:cNvPr id="87" name="Picture 86">
                <a:extLst>
                  <a:ext uri="{FF2B5EF4-FFF2-40B4-BE49-F238E27FC236}">
                    <a16:creationId xmlns:a16="http://schemas.microsoft.com/office/drawing/2014/main" id="{97D98A15-2DE4-A34C-AAEE-4DCE481ACCF0}"/>
                  </a:ext>
                </a:extLst>
              </p:cNvPr>
              <p:cNvPicPr>
                <a:picLocks noChangeAspect="1"/>
              </p:cNvPicPr>
              <p:nvPr/>
            </p:nvPicPr>
            <p:blipFill>
              <a:blip r:embed="rId4"/>
              <a:stretch>
                <a:fillRect/>
              </a:stretch>
            </p:blipFill>
            <p:spPr>
              <a:xfrm>
                <a:off x="1940773" y="3749401"/>
                <a:ext cx="2168351" cy="2891135"/>
              </a:xfrm>
              <a:prstGeom prst="rect">
                <a:avLst/>
              </a:prstGeom>
            </p:spPr>
          </p:pic>
          <p:sp>
            <p:nvSpPr>
              <p:cNvPr id="88" name="Can 87">
                <a:extLst>
                  <a:ext uri="{FF2B5EF4-FFF2-40B4-BE49-F238E27FC236}">
                    <a16:creationId xmlns:a16="http://schemas.microsoft.com/office/drawing/2014/main" id="{86C95949-721B-CC4E-A213-1B0C79F8FCC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07B9EE2F-ABA9-BD4B-8A9F-7B7F5CD8A004}"/>
                  </a:ext>
                </a:extLst>
              </p:cNvPr>
              <p:cNvPicPr>
                <a:picLocks noChangeAspect="1"/>
              </p:cNvPicPr>
              <p:nvPr/>
            </p:nvPicPr>
            <p:blipFill>
              <a:blip r:embed="rId2"/>
              <a:stretch>
                <a:fillRect/>
              </a:stretch>
            </p:blipFill>
            <p:spPr>
              <a:xfrm>
                <a:off x="2370499" y="4793327"/>
                <a:ext cx="288290" cy="288290"/>
              </a:xfrm>
              <a:prstGeom prst="rect">
                <a:avLst/>
              </a:prstGeom>
            </p:spPr>
          </p:pic>
          <p:pic>
            <p:nvPicPr>
              <p:cNvPr id="90" name="Picture 89">
                <a:extLst>
                  <a:ext uri="{FF2B5EF4-FFF2-40B4-BE49-F238E27FC236}">
                    <a16:creationId xmlns:a16="http://schemas.microsoft.com/office/drawing/2014/main" id="{7E10E6A0-D6C7-BE48-B77B-C1161B854867}"/>
                  </a:ext>
                </a:extLst>
              </p:cNvPr>
              <p:cNvPicPr>
                <a:picLocks noChangeAspect="1"/>
              </p:cNvPicPr>
              <p:nvPr/>
            </p:nvPicPr>
            <p:blipFill>
              <a:blip r:embed="rId2"/>
              <a:stretch>
                <a:fillRect/>
              </a:stretch>
            </p:blipFill>
            <p:spPr>
              <a:xfrm>
                <a:off x="2803975" y="5386695"/>
                <a:ext cx="288290" cy="288290"/>
              </a:xfrm>
              <a:prstGeom prst="rect">
                <a:avLst/>
              </a:prstGeom>
            </p:spPr>
          </p:pic>
          <p:pic>
            <p:nvPicPr>
              <p:cNvPr id="91" name="Picture 90">
                <a:extLst>
                  <a:ext uri="{FF2B5EF4-FFF2-40B4-BE49-F238E27FC236}">
                    <a16:creationId xmlns:a16="http://schemas.microsoft.com/office/drawing/2014/main" id="{5A977ABB-E6F5-E04F-963B-4650CF42CF2F}"/>
                  </a:ext>
                </a:extLst>
              </p:cNvPr>
              <p:cNvPicPr>
                <a:picLocks noChangeAspect="1"/>
              </p:cNvPicPr>
              <p:nvPr/>
            </p:nvPicPr>
            <p:blipFill>
              <a:blip r:embed="rId2"/>
              <a:stretch>
                <a:fillRect/>
              </a:stretch>
            </p:blipFill>
            <p:spPr>
              <a:xfrm>
                <a:off x="3403048" y="4864757"/>
                <a:ext cx="288290" cy="288290"/>
              </a:xfrm>
              <a:prstGeom prst="rect">
                <a:avLst/>
              </a:prstGeom>
            </p:spPr>
          </p:pic>
          <p:pic>
            <p:nvPicPr>
              <p:cNvPr id="92" name="Picture 91">
                <a:extLst>
                  <a:ext uri="{FF2B5EF4-FFF2-40B4-BE49-F238E27FC236}">
                    <a16:creationId xmlns:a16="http://schemas.microsoft.com/office/drawing/2014/main" id="{22755759-EE06-7446-B920-AA8908EAFA09}"/>
                  </a:ext>
                </a:extLst>
              </p:cNvPr>
              <p:cNvPicPr>
                <a:picLocks noChangeAspect="1"/>
              </p:cNvPicPr>
              <p:nvPr/>
            </p:nvPicPr>
            <p:blipFill>
              <a:blip r:embed="rId2"/>
              <a:stretch>
                <a:fillRect/>
              </a:stretch>
            </p:blipFill>
            <p:spPr>
              <a:xfrm>
                <a:off x="2365535" y="5822382"/>
                <a:ext cx="288290" cy="288290"/>
              </a:xfrm>
              <a:prstGeom prst="rect">
                <a:avLst/>
              </a:prstGeom>
            </p:spPr>
          </p:pic>
          <p:pic>
            <p:nvPicPr>
              <p:cNvPr id="93" name="Picture 92">
                <a:extLst>
                  <a:ext uri="{FF2B5EF4-FFF2-40B4-BE49-F238E27FC236}">
                    <a16:creationId xmlns:a16="http://schemas.microsoft.com/office/drawing/2014/main" id="{C14698C6-8119-254A-8DA1-42D9254E01D3}"/>
                  </a:ext>
                </a:extLst>
              </p:cNvPr>
              <p:cNvPicPr>
                <a:picLocks noChangeAspect="1"/>
              </p:cNvPicPr>
              <p:nvPr/>
            </p:nvPicPr>
            <p:blipFill>
              <a:blip r:embed="rId2"/>
              <a:stretch>
                <a:fillRect/>
              </a:stretch>
            </p:blipFill>
            <p:spPr>
              <a:xfrm>
                <a:off x="3092265" y="5253943"/>
                <a:ext cx="288290" cy="288290"/>
              </a:xfrm>
              <a:prstGeom prst="rect">
                <a:avLst/>
              </a:prstGeom>
            </p:spPr>
          </p:pic>
          <p:pic>
            <p:nvPicPr>
              <p:cNvPr id="94" name="Picture 93">
                <a:extLst>
                  <a:ext uri="{FF2B5EF4-FFF2-40B4-BE49-F238E27FC236}">
                    <a16:creationId xmlns:a16="http://schemas.microsoft.com/office/drawing/2014/main" id="{3338DE40-8B1F-6846-9E09-A91D8BFBFF06}"/>
                  </a:ext>
                </a:extLst>
              </p:cNvPr>
              <p:cNvPicPr>
                <a:picLocks noChangeAspect="1"/>
              </p:cNvPicPr>
              <p:nvPr/>
            </p:nvPicPr>
            <p:blipFill>
              <a:blip r:embed="rId2"/>
              <a:stretch>
                <a:fillRect/>
              </a:stretch>
            </p:blipFill>
            <p:spPr>
              <a:xfrm>
                <a:off x="3463303" y="6035148"/>
                <a:ext cx="288290" cy="288290"/>
              </a:xfrm>
              <a:prstGeom prst="rect">
                <a:avLst/>
              </a:prstGeom>
            </p:spPr>
          </p:pic>
        </p:grpSp>
        <p:pic>
          <p:nvPicPr>
            <p:cNvPr id="105" name="Picture 104">
              <a:extLst>
                <a:ext uri="{FF2B5EF4-FFF2-40B4-BE49-F238E27FC236}">
                  <a16:creationId xmlns:a16="http://schemas.microsoft.com/office/drawing/2014/main" id="{FEF4469C-1A37-BC46-948F-79F8F945E121}"/>
                </a:ext>
              </a:extLst>
            </p:cNvPr>
            <p:cNvPicPr>
              <a:picLocks noChangeAspect="1"/>
            </p:cNvPicPr>
            <p:nvPr/>
          </p:nvPicPr>
          <p:blipFill>
            <a:blip r:embed="rId2"/>
            <a:stretch>
              <a:fillRect/>
            </a:stretch>
          </p:blipFill>
          <p:spPr>
            <a:xfrm>
              <a:off x="6570899" y="3735741"/>
              <a:ext cx="327474" cy="327474"/>
            </a:xfrm>
            <a:prstGeom prst="rect">
              <a:avLst/>
            </a:prstGeom>
          </p:spPr>
        </p:pic>
        <p:pic>
          <p:nvPicPr>
            <p:cNvPr id="106" name="Picture 105">
              <a:extLst>
                <a:ext uri="{FF2B5EF4-FFF2-40B4-BE49-F238E27FC236}">
                  <a16:creationId xmlns:a16="http://schemas.microsoft.com/office/drawing/2014/main" id="{BD441032-7150-8B43-9246-788FE96B3CBB}"/>
                </a:ext>
              </a:extLst>
            </p:cNvPr>
            <p:cNvPicPr>
              <a:picLocks noChangeAspect="1"/>
            </p:cNvPicPr>
            <p:nvPr/>
          </p:nvPicPr>
          <p:blipFill>
            <a:blip r:embed="rId2"/>
            <a:stretch>
              <a:fillRect/>
            </a:stretch>
          </p:blipFill>
          <p:spPr>
            <a:xfrm>
              <a:off x="5887414" y="4390754"/>
              <a:ext cx="327474" cy="327474"/>
            </a:xfrm>
            <a:prstGeom prst="rect">
              <a:avLst/>
            </a:prstGeom>
          </p:spPr>
        </p:pic>
        <p:pic>
          <p:nvPicPr>
            <p:cNvPr id="107" name="Picture 106">
              <a:extLst>
                <a:ext uri="{FF2B5EF4-FFF2-40B4-BE49-F238E27FC236}">
                  <a16:creationId xmlns:a16="http://schemas.microsoft.com/office/drawing/2014/main" id="{16318031-F087-104F-BF65-07DA5E6639DE}"/>
                </a:ext>
              </a:extLst>
            </p:cNvPr>
            <p:cNvPicPr>
              <a:picLocks noChangeAspect="1"/>
            </p:cNvPicPr>
            <p:nvPr/>
          </p:nvPicPr>
          <p:blipFill>
            <a:blip r:embed="rId2"/>
            <a:stretch>
              <a:fillRect/>
            </a:stretch>
          </p:blipFill>
          <p:spPr>
            <a:xfrm>
              <a:off x="7253124" y="4118348"/>
              <a:ext cx="327474" cy="327474"/>
            </a:xfrm>
            <a:prstGeom prst="rect">
              <a:avLst/>
            </a:prstGeom>
          </p:spPr>
        </p:pic>
        <p:pic>
          <p:nvPicPr>
            <p:cNvPr id="108" name="Picture 107">
              <a:extLst>
                <a:ext uri="{FF2B5EF4-FFF2-40B4-BE49-F238E27FC236}">
                  <a16:creationId xmlns:a16="http://schemas.microsoft.com/office/drawing/2014/main" id="{B6FBB041-20A8-0145-8BDC-264AFB6EB727}"/>
                </a:ext>
              </a:extLst>
            </p:cNvPr>
            <p:cNvPicPr>
              <a:picLocks noChangeAspect="1"/>
            </p:cNvPicPr>
            <p:nvPr/>
          </p:nvPicPr>
          <p:blipFill>
            <a:blip r:embed="rId2"/>
            <a:stretch>
              <a:fillRect/>
            </a:stretch>
          </p:blipFill>
          <p:spPr>
            <a:xfrm>
              <a:off x="6280966" y="4702554"/>
              <a:ext cx="327474" cy="327474"/>
            </a:xfrm>
            <a:prstGeom prst="rect">
              <a:avLst/>
            </a:prstGeom>
          </p:spPr>
        </p:pic>
        <p:pic>
          <p:nvPicPr>
            <p:cNvPr id="109" name="Picture 108">
              <a:extLst>
                <a:ext uri="{FF2B5EF4-FFF2-40B4-BE49-F238E27FC236}">
                  <a16:creationId xmlns:a16="http://schemas.microsoft.com/office/drawing/2014/main" id="{08642364-8DD1-5F40-BB61-71006B3BD880}"/>
                </a:ext>
              </a:extLst>
            </p:cNvPr>
            <p:cNvPicPr>
              <a:picLocks noChangeAspect="1"/>
            </p:cNvPicPr>
            <p:nvPr/>
          </p:nvPicPr>
          <p:blipFill>
            <a:blip r:embed="rId2"/>
            <a:stretch>
              <a:fillRect/>
            </a:stretch>
          </p:blipFill>
          <p:spPr>
            <a:xfrm>
              <a:off x="7162688" y="4637542"/>
              <a:ext cx="327474" cy="327474"/>
            </a:xfrm>
            <a:prstGeom prst="rect">
              <a:avLst/>
            </a:prstGeom>
          </p:spPr>
        </p:pic>
        <p:pic>
          <p:nvPicPr>
            <p:cNvPr id="110" name="Picture 109">
              <a:extLst>
                <a:ext uri="{FF2B5EF4-FFF2-40B4-BE49-F238E27FC236}">
                  <a16:creationId xmlns:a16="http://schemas.microsoft.com/office/drawing/2014/main" id="{E8B389EE-6CED-1848-AB1C-76E99AD77FE4}"/>
                </a:ext>
              </a:extLst>
            </p:cNvPr>
            <p:cNvPicPr>
              <a:picLocks noChangeAspect="1"/>
            </p:cNvPicPr>
            <p:nvPr/>
          </p:nvPicPr>
          <p:blipFill>
            <a:blip r:embed="rId2"/>
            <a:stretch>
              <a:fillRect/>
            </a:stretch>
          </p:blipFill>
          <p:spPr>
            <a:xfrm>
              <a:off x="6725419" y="4632480"/>
              <a:ext cx="327474" cy="327474"/>
            </a:xfrm>
            <a:prstGeom prst="rect">
              <a:avLst/>
            </a:prstGeom>
          </p:spPr>
        </p:pic>
      </p:grpSp>
      <p:grpSp>
        <p:nvGrpSpPr>
          <p:cNvPr id="2" name="Group 1">
            <a:extLst>
              <a:ext uri="{FF2B5EF4-FFF2-40B4-BE49-F238E27FC236}">
                <a16:creationId xmlns:a16="http://schemas.microsoft.com/office/drawing/2014/main" id="{DE8C4A22-5BFA-124F-9B6A-05DF9D2D4955}"/>
              </a:ext>
            </a:extLst>
          </p:cNvPr>
          <p:cNvGrpSpPr/>
          <p:nvPr/>
        </p:nvGrpSpPr>
        <p:grpSpPr>
          <a:xfrm>
            <a:off x="9064784" y="2456127"/>
            <a:ext cx="2463074" cy="3284098"/>
            <a:chOff x="9064784" y="2456127"/>
            <a:chExt cx="2463074" cy="3284098"/>
          </a:xfrm>
        </p:grpSpPr>
        <p:grpSp>
          <p:nvGrpSpPr>
            <p:cNvPr id="95" name="Group 94">
              <a:extLst>
                <a:ext uri="{FF2B5EF4-FFF2-40B4-BE49-F238E27FC236}">
                  <a16:creationId xmlns:a16="http://schemas.microsoft.com/office/drawing/2014/main" id="{4821350E-A120-BA45-81F8-0DF40C3E1E9F}"/>
                </a:ext>
              </a:extLst>
            </p:cNvPr>
            <p:cNvGrpSpPr/>
            <p:nvPr/>
          </p:nvGrpSpPr>
          <p:grpSpPr>
            <a:xfrm>
              <a:off x="9064784" y="2456127"/>
              <a:ext cx="2463074" cy="3284098"/>
              <a:chOff x="4494068" y="3749401"/>
              <a:chExt cx="2168351" cy="2891135"/>
            </a:xfrm>
          </p:grpSpPr>
          <p:pic>
            <p:nvPicPr>
              <p:cNvPr id="96" name="Picture 95">
                <a:extLst>
                  <a:ext uri="{FF2B5EF4-FFF2-40B4-BE49-F238E27FC236}">
                    <a16:creationId xmlns:a16="http://schemas.microsoft.com/office/drawing/2014/main" id="{9C09C92B-47EA-DD44-8372-4E114B57EA6F}"/>
                  </a:ext>
                </a:extLst>
              </p:cNvPr>
              <p:cNvPicPr>
                <a:picLocks noChangeAspect="1"/>
              </p:cNvPicPr>
              <p:nvPr/>
            </p:nvPicPr>
            <p:blipFill>
              <a:blip r:embed="rId4"/>
              <a:stretch>
                <a:fillRect/>
              </a:stretch>
            </p:blipFill>
            <p:spPr>
              <a:xfrm>
                <a:off x="4494068" y="3749401"/>
                <a:ext cx="2168351" cy="2891135"/>
              </a:xfrm>
              <a:prstGeom prst="rect">
                <a:avLst/>
              </a:prstGeom>
            </p:spPr>
          </p:pic>
          <p:sp>
            <p:nvSpPr>
              <p:cNvPr id="97" name="Can 96">
                <a:extLst>
                  <a:ext uri="{FF2B5EF4-FFF2-40B4-BE49-F238E27FC236}">
                    <a16:creationId xmlns:a16="http://schemas.microsoft.com/office/drawing/2014/main" id="{24FB9BE7-7534-9643-B1B9-8758DD264704}"/>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Picture 97">
                <a:extLst>
                  <a:ext uri="{FF2B5EF4-FFF2-40B4-BE49-F238E27FC236}">
                    <a16:creationId xmlns:a16="http://schemas.microsoft.com/office/drawing/2014/main" id="{9A4992BB-F701-BD4A-945A-9977B924805C}"/>
                  </a:ext>
                </a:extLst>
              </p:cNvPr>
              <p:cNvPicPr>
                <a:picLocks noChangeAspect="1"/>
              </p:cNvPicPr>
              <p:nvPr/>
            </p:nvPicPr>
            <p:blipFill rotWithShape="1">
              <a:blip r:embed="rId3"/>
              <a:srcRect l="64237" b="54527"/>
              <a:stretch/>
            </p:blipFill>
            <p:spPr>
              <a:xfrm>
                <a:off x="4896632" y="5389438"/>
                <a:ext cx="336103" cy="363835"/>
              </a:xfrm>
              <a:prstGeom prst="rect">
                <a:avLst/>
              </a:prstGeom>
            </p:spPr>
          </p:pic>
          <p:pic>
            <p:nvPicPr>
              <p:cNvPr id="99" name="Picture 98">
                <a:extLst>
                  <a:ext uri="{FF2B5EF4-FFF2-40B4-BE49-F238E27FC236}">
                    <a16:creationId xmlns:a16="http://schemas.microsoft.com/office/drawing/2014/main" id="{A6A866EC-1D41-BA40-B1BF-A86C6A909C59}"/>
                  </a:ext>
                </a:extLst>
              </p:cNvPr>
              <p:cNvPicPr>
                <a:picLocks noChangeAspect="1"/>
              </p:cNvPicPr>
              <p:nvPr/>
            </p:nvPicPr>
            <p:blipFill rotWithShape="1">
              <a:blip r:embed="rId3"/>
              <a:srcRect l="32154" t="13946" r="36411" b="38582"/>
              <a:stretch/>
            </p:blipFill>
            <p:spPr>
              <a:xfrm>
                <a:off x="5329877" y="4815140"/>
                <a:ext cx="295423" cy="379828"/>
              </a:xfrm>
              <a:prstGeom prst="rect">
                <a:avLst/>
              </a:prstGeom>
            </p:spPr>
          </p:pic>
          <p:pic>
            <p:nvPicPr>
              <p:cNvPr id="101" name="Picture 100">
                <a:extLst>
                  <a:ext uri="{FF2B5EF4-FFF2-40B4-BE49-F238E27FC236}">
                    <a16:creationId xmlns:a16="http://schemas.microsoft.com/office/drawing/2014/main" id="{9D5EBDB3-BC58-4D42-B21C-60A59A2C14D1}"/>
                  </a:ext>
                </a:extLst>
              </p:cNvPr>
              <p:cNvPicPr>
                <a:picLocks noChangeAspect="1"/>
              </p:cNvPicPr>
              <p:nvPr/>
            </p:nvPicPr>
            <p:blipFill rotWithShape="1">
              <a:blip r:embed="rId3"/>
              <a:srcRect l="67790" t="61040"/>
              <a:stretch/>
            </p:blipFill>
            <p:spPr>
              <a:xfrm>
                <a:off x="5758416" y="5904876"/>
                <a:ext cx="302709" cy="311720"/>
              </a:xfrm>
              <a:prstGeom prst="rect">
                <a:avLst/>
              </a:prstGeom>
            </p:spPr>
          </p:pic>
          <p:pic>
            <p:nvPicPr>
              <p:cNvPr id="103" name="Picture 102">
                <a:extLst>
                  <a:ext uri="{FF2B5EF4-FFF2-40B4-BE49-F238E27FC236}">
                    <a16:creationId xmlns:a16="http://schemas.microsoft.com/office/drawing/2014/main" id="{95A63AA6-DE48-B84A-A4C1-AC213F10385F}"/>
                  </a:ext>
                </a:extLst>
              </p:cNvPr>
              <p:cNvPicPr>
                <a:picLocks noChangeAspect="1"/>
              </p:cNvPicPr>
              <p:nvPr/>
            </p:nvPicPr>
            <p:blipFill rotWithShape="1">
              <a:blip r:embed="rId3"/>
              <a:srcRect t="51823" r="54567"/>
              <a:stretch/>
            </p:blipFill>
            <p:spPr>
              <a:xfrm>
                <a:off x="5987238" y="4875901"/>
                <a:ext cx="426982" cy="385464"/>
              </a:xfrm>
              <a:prstGeom prst="rect">
                <a:avLst/>
              </a:prstGeom>
            </p:spPr>
          </p:pic>
          <p:pic>
            <p:nvPicPr>
              <p:cNvPr id="104" name="Picture 103">
                <a:extLst>
                  <a:ext uri="{FF2B5EF4-FFF2-40B4-BE49-F238E27FC236}">
                    <a16:creationId xmlns:a16="http://schemas.microsoft.com/office/drawing/2014/main" id="{805627C8-BA54-2848-8489-38A5B2B1C185}"/>
                  </a:ext>
                </a:extLst>
              </p:cNvPr>
              <p:cNvPicPr>
                <a:picLocks noChangeAspect="1"/>
              </p:cNvPicPr>
              <p:nvPr/>
            </p:nvPicPr>
            <p:blipFill rotWithShape="1">
              <a:blip r:embed="rId3"/>
              <a:srcRect r="69040" b="61878"/>
              <a:stretch/>
            </p:blipFill>
            <p:spPr>
              <a:xfrm>
                <a:off x="5909771" y="5459729"/>
                <a:ext cx="290958" cy="305011"/>
              </a:xfrm>
              <a:prstGeom prst="rect">
                <a:avLst/>
              </a:prstGeom>
            </p:spPr>
          </p:pic>
        </p:grpSp>
        <p:pic>
          <p:nvPicPr>
            <p:cNvPr id="52" name="Picture 51">
              <a:extLst>
                <a:ext uri="{FF2B5EF4-FFF2-40B4-BE49-F238E27FC236}">
                  <a16:creationId xmlns:a16="http://schemas.microsoft.com/office/drawing/2014/main" id="{575D5E2E-A35C-3B4B-824F-D334F7F62372}"/>
                </a:ext>
              </a:extLst>
            </p:cNvPr>
            <p:cNvPicPr>
              <a:picLocks noChangeAspect="1"/>
            </p:cNvPicPr>
            <p:nvPr/>
          </p:nvPicPr>
          <p:blipFill rotWithShape="1">
            <a:blip r:embed="rId3"/>
            <a:srcRect t="51823" r="54567"/>
            <a:stretch/>
          </p:blipFill>
          <p:spPr>
            <a:xfrm>
              <a:off x="9864755" y="4958308"/>
              <a:ext cx="485018" cy="437856"/>
            </a:xfrm>
            <a:prstGeom prst="rect">
              <a:avLst/>
            </a:prstGeom>
          </p:spPr>
        </p:pic>
      </p:grpSp>
      <p:sp>
        <p:nvSpPr>
          <p:cNvPr id="53" name="TextBox 52">
            <a:extLst>
              <a:ext uri="{FF2B5EF4-FFF2-40B4-BE49-F238E27FC236}">
                <a16:creationId xmlns:a16="http://schemas.microsoft.com/office/drawing/2014/main" id="{0AD86101-8C13-2F42-B737-BEA8A0A6DE71}"/>
              </a:ext>
            </a:extLst>
          </p:cNvPr>
          <p:cNvSpPr txBox="1"/>
          <p:nvPr/>
        </p:nvSpPr>
        <p:spPr>
          <a:xfrm>
            <a:off x="9798014" y="6337085"/>
            <a:ext cx="1946682" cy="369332"/>
          </a:xfrm>
          <a:prstGeom prst="rect">
            <a:avLst/>
          </a:prstGeom>
          <a:noFill/>
        </p:spPr>
        <p:txBody>
          <a:bodyPr wrap="square" rtlCol="0">
            <a:spAutoFit/>
          </a:bodyPr>
          <a:lstStyle/>
          <a:p>
            <a:r>
              <a:rPr lang="en-US" dirty="0"/>
              <a:t>=  100,000 cells/L</a:t>
            </a:r>
          </a:p>
        </p:txBody>
      </p:sp>
      <p:sp>
        <p:nvSpPr>
          <p:cNvPr id="55" name="TextBox 54">
            <a:hlinkClick r:id="rId5" action="ppaction://hlinksldjump"/>
            <a:extLst>
              <a:ext uri="{FF2B5EF4-FFF2-40B4-BE49-F238E27FC236}">
                <a16:creationId xmlns:a16="http://schemas.microsoft.com/office/drawing/2014/main" id="{B4CF9981-0F02-BF45-B814-55C938087DC6}"/>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pic>
        <p:nvPicPr>
          <p:cNvPr id="68" name="Picture 67">
            <a:extLst>
              <a:ext uri="{FF2B5EF4-FFF2-40B4-BE49-F238E27FC236}">
                <a16:creationId xmlns:a16="http://schemas.microsoft.com/office/drawing/2014/main" id="{716D23D1-8ABF-DF4B-B9E5-03570B9BAA64}"/>
              </a:ext>
            </a:extLst>
          </p:cNvPr>
          <p:cNvPicPr>
            <a:picLocks noChangeAspect="1"/>
          </p:cNvPicPr>
          <p:nvPr/>
        </p:nvPicPr>
        <p:blipFill>
          <a:blip r:embed="rId2"/>
          <a:stretch>
            <a:fillRect/>
          </a:stretch>
        </p:blipFill>
        <p:spPr>
          <a:xfrm>
            <a:off x="6668367" y="5041721"/>
            <a:ext cx="327474" cy="327474"/>
          </a:xfrm>
          <a:prstGeom prst="rect">
            <a:avLst/>
          </a:prstGeom>
        </p:spPr>
      </p:pic>
      <p:pic>
        <p:nvPicPr>
          <p:cNvPr id="69" name="Picture 68">
            <a:extLst>
              <a:ext uri="{FF2B5EF4-FFF2-40B4-BE49-F238E27FC236}">
                <a16:creationId xmlns:a16="http://schemas.microsoft.com/office/drawing/2014/main" id="{288F4966-47CF-4844-8B76-ED7903D25FB9}"/>
              </a:ext>
            </a:extLst>
          </p:cNvPr>
          <p:cNvPicPr>
            <a:picLocks noChangeAspect="1"/>
          </p:cNvPicPr>
          <p:nvPr/>
        </p:nvPicPr>
        <p:blipFill>
          <a:blip r:embed="rId2"/>
          <a:stretch>
            <a:fillRect/>
          </a:stretch>
        </p:blipFill>
        <p:spPr>
          <a:xfrm>
            <a:off x="6096544" y="5122668"/>
            <a:ext cx="327474" cy="327474"/>
          </a:xfrm>
          <a:prstGeom prst="rect">
            <a:avLst/>
          </a:prstGeom>
        </p:spPr>
      </p:pic>
      <p:pic>
        <p:nvPicPr>
          <p:cNvPr id="70" name="Picture 69">
            <a:extLst>
              <a:ext uri="{FF2B5EF4-FFF2-40B4-BE49-F238E27FC236}">
                <a16:creationId xmlns:a16="http://schemas.microsoft.com/office/drawing/2014/main" id="{92DF167C-16EB-EF41-B929-39A0BEA57A5B}"/>
              </a:ext>
            </a:extLst>
          </p:cNvPr>
          <p:cNvPicPr>
            <a:picLocks noChangeAspect="1"/>
          </p:cNvPicPr>
          <p:nvPr/>
        </p:nvPicPr>
        <p:blipFill>
          <a:blip r:embed="rId2"/>
          <a:stretch>
            <a:fillRect/>
          </a:stretch>
        </p:blipFill>
        <p:spPr>
          <a:xfrm>
            <a:off x="6071746" y="4025013"/>
            <a:ext cx="327474" cy="327474"/>
          </a:xfrm>
          <a:prstGeom prst="rect">
            <a:avLst/>
          </a:prstGeom>
        </p:spPr>
      </p:pic>
      <p:sp>
        <p:nvSpPr>
          <p:cNvPr id="71" name="TextBox 70">
            <a:extLst>
              <a:ext uri="{FF2B5EF4-FFF2-40B4-BE49-F238E27FC236}">
                <a16:creationId xmlns:a16="http://schemas.microsoft.com/office/drawing/2014/main" id="{419AB6EE-3619-5442-B1BE-A1AE32A4AEDC}"/>
              </a:ext>
            </a:extLst>
          </p:cNvPr>
          <p:cNvSpPr txBox="1"/>
          <p:nvPr/>
        </p:nvSpPr>
        <p:spPr>
          <a:xfrm>
            <a:off x="4406694" y="190840"/>
            <a:ext cx="1602298" cy="369332"/>
          </a:xfrm>
          <a:prstGeom prst="rect">
            <a:avLst/>
          </a:prstGeom>
          <a:noFill/>
        </p:spPr>
        <p:txBody>
          <a:bodyPr wrap="none" rtlCol="0">
            <a:spAutoFit/>
          </a:bodyPr>
          <a:lstStyle/>
          <a:p>
            <a:r>
              <a:rPr lang="en-US" dirty="0"/>
              <a:t>Salinity = 2 PPT</a:t>
            </a:r>
          </a:p>
        </p:txBody>
      </p:sp>
    </p:spTree>
    <p:extLst>
      <p:ext uri="{BB962C8B-B14F-4D97-AF65-F5344CB8AC3E}">
        <p14:creationId xmlns:p14="http://schemas.microsoft.com/office/powerpoint/2010/main" val="374254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3</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sp>
        <p:nvSpPr>
          <p:cNvPr id="77" name="TextBox 76">
            <a:extLst>
              <a:ext uri="{FF2B5EF4-FFF2-40B4-BE49-F238E27FC236}">
                <a16:creationId xmlns:a16="http://schemas.microsoft.com/office/drawing/2014/main" id="{6B396668-D02F-B64A-93E4-C6930C3B410A}"/>
              </a:ext>
            </a:extLst>
          </p:cNvPr>
          <p:cNvSpPr txBox="1"/>
          <p:nvPr/>
        </p:nvSpPr>
        <p:spPr>
          <a:xfrm>
            <a:off x="9798014" y="6337085"/>
            <a:ext cx="1887305" cy="369332"/>
          </a:xfrm>
          <a:prstGeom prst="rect">
            <a:avLst/>
          </a:prstGeom>
          <a:noFill/>
        </p:spPr>
        <p:txBody>
          <a:bodyPr wrap="square" rtlCol="0">
            <a:spAutoFit/>
          </a:bodyPr>
          <a:lstStyle/>
          <a:p>
            <a:r>
              <a:rPr lang="en-US" dirty="0"/>
              <a:t>=  100,000 cells/L</a:t>
            </a:r>
          </a:p>
        </p:txBody>
      </p:sp>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4"/>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821350E-A120-BA45-81F8-0DF40C3E1E9F}"/>
              </a:ext>
            </a:extLst>
          </p:cNvPr>
          <p:cNvGrpSpPr/>
          <p:nvPr/>
        </p:nvGrpSpPr>
        <p:grpSpPr>
          <a:xfrm>
            <a:off x="9064784" y="2456127"/>
            <a:ext cx="2463074" cy="3284098"/>
            <a:chOff x="4494068" y="3749401"/>
            <a:chExt cx="2168351" cy="2891135"/>
          </a:xfrm>
        </p:grpSpPr>
        <p:pic>
          <p:nvPicPr>
            <p:cNvPr id="96" name="Picture 95">
              <a:extLst>
                <a:ext uri="{FF2B5EF4-FFF2-40B4-BE49-F238E27FC236}">
                  <a16:creationId xmlns:a16="http://schemas.microsoft.com/office/drawing/2014/main" id="{9C09C92B-47EA-DD44-8372-4E114B57EA6F}"/>
                </a:ext>
              </a:extLst>
            </p:cNvPr>
            <p:cNvPicPr>
              <a:picLocks noChangeAspect="1"/>
            </p:cNvPicPr>
            <p:nvPr/>
          </p:nvPicPr>
          <p:blipFill>
            <a:blip r:embed="rId4"/>
            <a:stretch>
              <a:fillRect/>
            </a:stretch>
          </p:blipFill>
          <p:spPr>
            <a:xfrm>
              <a:off x="4494068" y="3749401"/>
              <a:ext cx="2168351" cy="2891135"/>
            </a:xfrm>
            <a:prstGeom prst="rect">
              <a:avLst/>
            </a:prstGeom>
          </p:spPr>
        </p:pic>
        <p:sp>
          <p:nvSpPr>
            <p:cNvPr id="97" name="Can 96">
              <a:extLst>
                <a:ext uri="{FF2B5EF4-FFF2-40B4-BE49-F238E27FC236}">
                  <a16:creationId xmlns:a16="http://schemas.microsoft.com/office/drawing/2014/main" id="{24FB9BE7-7534-9643-B1B9-8758DD264704}"/>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Picture 97">
              <a:extLst>
                <a:ext uri="{FF2B5EF4-FFF2-40B4-BE49-F238E27FC236}">
                  <a16:creationId xmlns:a16="http://schemas.microsoft.com/office/drawing/2014/main" id="{9A4992BB-F701-BD4A-945A-9977B924805C}"/>
                </a:ext>
              </a:extLst>
            </p:cNvPr>
            <p:cNvPicPr>
              <a:picLocks noChangeAspect="1"/>
            </p:cNvPicPr>
            <p:nvPr/>
          </p:nvPicPr>
          <p:blipFill rotWithShape="1">
            <a:blip r:embed="rId3"/>
            <a:srcRect l="64237" b="54527"/>
            <a:stretch/>
          </p:blipFill>
          <p:spPr>
            <a:xfrm>
              <a:off x="4896632" y="5389438"/>
              <a:ext cx="336103" cy="363835"/>
            </a:xfrm>
            <a:prstGeom prst="rect">
              <a:avLst/>
            </a:prstGeom>
          </p:spPr>
        </p:pic>
        <p:pic>
          <p:nvPicPr>
            <p:cNvPr id="99" name="Picture 98">
              <a:extLst>
                <a:ext uri="{FF2B5EF4-FFF2-40B4-BE49-F238E27FC236}">
                  <a16:creationId xmlns:a16="http://schemas.microsoft.com/office/drawing/2014/main" id="{A6A866EC-1D41-BA40-B1BF-A86C6A909C59}"/>
                </a:ext>
              </a:extLst>
            </p:cNvPr>
            <p:cNvPicPr>
              <a:picLocks noChangeAspect="1"/>
            </p:cNvPicPr>
            <p:nvPr/>
          </p:nvPicPr>
          <p:blipFill rotWithShape="1">
            <a:blip r:embed="rId3"/>
            <a:srcRect l="32154" t="13946" r="36411" b="38582"/>
            <a:stretch/>
          </p:blipFill>
          <p:spPr>
            <a:xfrm>
              <a:off x="5220515" y="4793328"/>
              <a:ext cx="295423" cy="379828"/>
            </a:xfrm>
            <a:prstGeom prst="rect">
              <a:avLst/>
            </a:prstGeom>
          </p:spPr>
        </p:pic>
        <p:pic>
          <p:nvPicPr>
            <p:cNvPr id="101" name="Picture 100">
              <a:extLst>
                <a:ext uri="{FF2B5EF4-FFF2-40B4-BE49-F238E27FC236}">
                  <a16:creationId xmlns:a16="http://schemas.microsoft.com/office/drawing/2014/main" id="{9D5EBDB3-BC58-4D42-B21C-60A59A2C14D1}"/>
                </a:ext>
              </a:extLst>
            </p:cNvPr>
            <p:cNvPicPr>
              <a:picLocks noChangeAspect="1"/>
            </p:cNvPicPr>
            <p:nvPr/>
          </p:nvPicPr>
          <p:blipFill rotWithShape="1">
            <a:blip r:embed="rId3"/>
            <a:srcRect l="67790" t="61040"/>
            <a:stretch/>
          </p:blipFill>
          <p:spPr>
            <a:xfrm>
              <a:off x="5758416" y="5904876"/>
              <a:ext cx="302709" cy="311720"/>
            </a:xfrm>
            <a:prstGeom prst="rect">
              <a:avLst/>
            </a:prstGeom>
          </p:spPr>
        </p:pic>
        <p:pic>
          <p:nvPicPr>
            <p:cNvPr id="103" name="Picture 102">
              <a:extLst>
                <a:ext uri="{FF2B5EF4-FFF2-40B4-BE49-F238E27FC236}">
                  <a16:creationId xmlns:a16="http://schemas.microsoft.com/office/drawing/2014/main" id="{95A63AA6-DE48-B84A-A4C1-AC213F10385F}"/>
                </a:ext>
              </a:extLst>
            </p:cNvPr>
            <p:cNvPicPr>
              <a:picLocks noChangeAspect="1"/>
            </p:cNvPicPr>
            <p:nvPr/>
          </p:nvPicPr>
          <p:blipFill rotWithShape="1">
            <a:blip r:embed="rId3"/>
            <a:srcRect t="51823" r="54567"/>
            <a:stretch/>
          </p:blipFill>
          <p:spPr>
            <a:xfrm>
              <a:off x="5987238" y="4875901"/>
              <a:ext cx="426982" cy="385464"/>
            </a:xfrm>
            <a:prstGeom prst="rect">
              <a:avLst/>
            </a:prstGeom>
          </p:spPr>
        </p:pic>
        <p:pic>
          <p:nvPicPr>
            <p:cNvPr id="104" name="Picture 103">
              <a:extLst>
                <a:ext uri="{FF2B5EF4-FFF2-40B4-BE49-F238E27FC236}">
                  <a16:creationId xmlns:a16="http://schemas.microsoft.com/office/drawing/2014/main" id="{805627C8-BA54-2848-8489-38A5B2B1C185}"/>
                </a:ext>
              </a:extLst>
            </p:cNvPr>
            <p:cNvPicPr>
              <a:picLocks noChangeAspect="1"/>
            </p:cNvPicPr>
            <p:nvPr/>
          </p:nvPicPr>
          <p:blipFill rotWithShape="1">
            <a:blip r:embed="rId3"/>
            <a:srcRect r="69040" b="61878"/>
            <a:stretch/>
          </p:blipFill>
          <p:spPr>
            <a:xfrm>
              <a:off x="5454356" y="5457576"/>
              <a:ext cx="290958" cy="305011"/>
            </a:xfrm>
            <a:prstGeom prst="rect">
              <a:avLst/>
            </a:prstGeom>
          </p:spPr>
        </p:pic>
      </p:grpSp>
      <p:pic>
        <p:nvPicPr>
          <p:cNvPr id="52" name="Picture 51">
            <a:extLst>
              <a:ext uri="{FF2B5EF4-FFF2-40B4-BE49-F238E27FC236}">
                <a16:creationId xmlns:a16="http://schemas.microsoft.com/office/drawing/2014/main" id="{575D5E2E-A35C-3B4B-824F-D334F7F62372}"/>
              </a:ext>
            </a:extLst>
          </p:cNvPr>
          <p:cNvPicPr>
            <a:picLocks noChangeAspect="1"/>
          </p:cNvPicPr>
          <p:nvPr/>
        </p:nvPicPr>
        <p:blipFill rotWithShape="1">
          <a:blip r:embed="rId3"/>
          <a:srcRect t="51823" r="54567"/>
          <a:stretch/>
        </p:blipFill>
        <p:spPr>
          <a:xfrm>
            <a:off x="9864755" y="4958308"/>
            <a:ext cx="485018" cy="437856"/>
          </a:xfrm>
          <a:prstGeom prst="rect">
            <a:avLst/>
          </a:prstGeom>
        </p:spPr>
      </p:pic>
      <p:pic>
        <p:nvPicPr>
          <p:cNvPr id="53" name="Picture 52">
            <a:extLst>
              <a:ext uri="{FF2B5EF4-FFF2-40B4-BE49-F238E27FC236}">
                <a16:creationId xmlns:a16="http://schemas.microsoft.com/office/drawing/2014/main" id="{7136C567-405E-5041-92C5-699D53ACED62}"/>
              </a:ext>
            </a:extLst>
          </p:cNvPr>
          <p:cNvPicPr>
            <a:picLocks noChangeAspect="1"/>
          </p:cNvPicPr>
          <p:nvPr/>
        </p:nvPicPr>
        <p:blipFill rotWithShape="1">
          <a:blip r:embed="rId3"/>
          <a:srcRect l="64237" b="54527"/>
          <a:stretch/>
        </p:blipFill>
        <p:spPr>
          <a:xfrm>
            <a:off x="10385619" y="3924139"/>
            <a:ext cx="381786" cy="413287"/>
          </a:xfrm>
          <a:prstGeom prst="rect">
            <a:avLst/>
          </a:prstGeom>
        </p:spPr>
      </p:pic>
      <p:pic>
        <p:nvPicPr>
          <p:cNvPr id="54" name="Picture 53">
            <a:extLst>
              <a:ext uri="{FF2B5EF4-FFF2-40B4-BE49-F238E27FC236}">
                <a16:creationId xmlns:a16="http://schemas.microsoft.com/office/drawing/2014/main" id="{26E86464-BA2E-704E-884E-8907F2CE533D}"/>
              </a:ext>
            </a:extLst>
          </p:cNvPr>
          <p:cNvPicPr>
            <a:picLocks noChangeAspect="1"/>
          </p:cNvPicPr>
          <p:nvPr/>
        </p:nvPicPr>
        <p:blipFill rotWithShape="1">
          <a:blip r:embed="rId3"/>
          <a:srcRect l="67790" t="61040"/>
          <a:stretch/>
        </p:blipFill>
        <p:spPr>
          <a:xfrm>
            <a:off x="10831488" y="4407842"/>
            <a:ext cx="343853" cy="354089"/>
          </a:xfrm>
          <a:prstGeom prst="rect">
            <a:avLst/>
          </a:prstGeom>
        </p:spPr>
      </p:pic>
      <p:sp>
        <p:nvSpPr>
          <p:cNvPr id="68" name="TextBox 67">
            <a:hlinkClick r:id="rId5" action="ppaction://hlinksldjump"/>
            <a:extLst>
              <a:ext uri="{FF2B5EF4-FFF2-40B4-BE49-F238E27FC236}">
                <a16:creationId xmlns:a16="http://schemas.microsoft.com/office/drawing/2014/main" id="{37FC3D78-564D-1249-96B2-63B09811E36B}"/>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grpSp>
        <p:nvGrpSpPr>
          <p:cNvPr id="69" name="Group 68">
            <a:extLst>
              <a:ext uri="{FF2B5EF4-FFF2-40B4-BE49-F238E27FC236}">
                <a16:creationId xmlns:a16="http://schemas.microsoft.com/office/drawing/2014/main" id="{23EBEE2C-834E-5441-BAF5-25BA8865928F}"/>
              </a:ext>
            </a:extLst>
          </p:cNvPr>
          <p:cNvGrpSpPr/>
          <p:nvPr/>
        </p:nvGrpSpPr>
        <p:grpSpPr>
          <a:xfrm>
            <a:off x="5404918" y="2456127"/>
            <a:ext cx="2463074" cy="3284099"/>
            <a:chOff x="5404918" y="2456127"/>
            <a:chExt cx="2463074" cy="3284099"/>
          </a:xfrm>
        </p:grpSpPr>
        <p:grpSp>
          <p:nvGrpSpPr>
            <p:cNvPr id="70" name="Group 69">
              <a:extLst>
                <a:ext uri="{FF2B5EF4-FFF2-40B4-BE49-F238E27FC236}">
                  <a16:creationId xmlns:a16="http://schemas.microsoft.com/office/drawing/2014/main" id="{B2C86FF8-B157-0C4E-8758-B8DCC0F78E4E}"/>
                </a:ext>
              </a:extLst>
            </p:cNvPr>
            <p:cNvGrpSpPr/>
            <p:nvPr/>
          </p:nvGrpSpPr>
          <p:grpSpPr>
            <a:xfrm>
              <a:off x="5404918" y="2456127"/>
              <a:ext cx="2463074" cy="3284099"/>
              <a:chOff x="1940773" y="3749401"/>
              <a:chExt cx="2168351" cy="2891135"/>
            </a:xfrm>
          </p:grpSpPr>
          <p:pic>
            <p:nvPicPr>
              <p:cNvPr id="102" name="Picture 101">
                <a:extLst>
                  <a:ext uri="{FF2B5EF4-FFF2-40B4-BE49-F238E27FC236}">
                    <a16:creationId xmlns:a16="http://schemas.microsoft.com/office/drawing/2014/main" id="{BE45D34D-29F9-964A-9ED3-8DA5CCA6FAF8}"/>
                  </a:ext>
                </a:extLst>
              </p:cNvPr>
              <p:cNvPicPr>
                <a:picLocks noChangeAspect="1"/>
              </p:cNvPicPr>
              <p:nvPr/>
            </p:nvPicPr>
            <p:blipFill>
              <a:blip r:embed="rId4"/>
              <a:stretch>
                <a:fillRect/>
              </a:stretch>
            </p:blipFill>
            <p:spPr>
              <a:xfrm>
                <a:off x="1940773" y="3749401"/>
                <a:ext cx="2168351" cy="2891135"/>
              </a:xfrm>
              <a:prstGeom prst="rect">
                <a:avLst/>
              </a:prstGeom>
            </p:spPr>
          </p:pic>
          <p:sp>
            <p:nvSpPr>
              <p:cNvPr id="112" name="Can 111">
                <a:extLst>
                  <a:ext uri="{FF2B5EF4-FFF2-40B4-BE49-F238E27FC236}">
                    <a16:creationId xmlns:a16="http://schemas.microsoft.com/office/drawing/2014/main" id="{305C5014-2F1E-924B-BF1F-30D6CF4C7A57}"/>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3" name="Picture 112">
                <a:extLst>
                  <a:ext uri="{FF2B5EF4-FFF2-40B4-BE49-F238E27FC236}">
                    <a16:creationId xmlns:a16="http://schemas.microsoft.com/office/drawing/2014/main" id="{17F30FB5-C48C-A04C-9701-8E4835A5B23C}"/>
                  </a:ext>
                </a:extLst>
              </p:cNvPr>
              <p:cNvPicPr>
                <a:picLocks noChangeAspect="1"/>
              </p:cNvPicPr>
              <p:nvPr/>
            </p:nvPicPr>
            <p:blipFill>
              <a:blip r:embed="rId2"/>
              <a:stretch>
                <a:fillRect/>
              </a:stretch>
            </p:blipFill>
            <p:spPr>
              <a:xfrm>
                <a:off x="2370499" y="4793327"/>
                <a:ext cx="288290" cy="288290"/>
              </a:xfrm>
              <a:prstGeom prst="rect">
                <a:avLst/>
              </a:prstGeom>
            </p:spPr>
          </p:pic>
          <p:pic>
            <p:nvPicPr>
              <p:cNvPr id="114" name="Picture 113">
                <a:extLst>
                  <a:ext uri="{FF2B5EF4-FFF2-40B4-BE49-F238E27FC236}">
                    <a16:creationId xmlns:a16="http://schemas.microsoft.com/office/drawing/2014/main" id="{E21C7F61-C3A9-8B44-A516-4AC39B88508E}"/>
                  </a:ext>
                </a:extLst>
              </p:cNvPr>
              <p:cNvPicPr>
                <a:picLocks noChangeAspect="1"/>
              </p:cNvPicPr>
              <p:nvPr/>
            </p:nvPicPr>
            <p:blipFill>
              <a:blip r:embed="rId2"/>
              <a:stretch>
                <a:fillRect/>
              </a:stretch>
            </p:blipFill>
            <p:spPr>
              <a:xfrm>
                <a:off x="2803975" y="5386695"/>
                <a:ext cx="288290" cy="288290"/>
              </a:xfrm>
              <a:prstGeom prst="rect">
                <a:avLst/>
              </a:prstGeom>
            </p:spPr>
          </p:pic>
          <p:pic>
            <p:nvPicPr>
              <p:cNvPr id="115" name="Picture 114">
                <a:extLst>
                  <a:ext uri="{FF2B5EF4-FFF2-40B4-BE49-F238E27FC236}">
                    <a16:creationId xmlns:a16="http://schemas.microsoft.com/office/drawing/2014/main" id="{FA650595-4BB8-7A46-A500-1C61AE24AE02}"/>
                  </a:ext>
                </a:extLst>
              </p:cNvPr>
              <p:cNvPicPr>
                <a:picLocks noChangeAspect="1"/>
              </p:cNvPicPr>
              <p:nvPr/>
            </p:nvPicPr>
            <p:blipFill>
              <a:blip r:embed="rId2"/>
              <a:stretch>
                <a:fillRect/>
              </a:stretch>
            </p:blipFill>
            <p:spPr>
              <a:xfrm>
                <a:off x="3403048" y="4864757"/>
                <a:ext cx="288290" cy="288290"/>
              </a:xfrm>
              <a:prstGeom prst="rect">
                <a:avLst/>
              </a:prstGeom>
            </p:spPr>
          </p:pic>
          <p:pic>
            <p:nvPicPr>
              <p:cNvPr id="116" name="Picture 115">
                <a:extLst>
                  <a:ext uri="{FF2B5EF4-FFF2-40B4-BE49-F238E27FC236}">
                    <a16:creationId xmlns:a16="http://schemas.microsoft.com/office/drawing/2014/main" id="{15CBA5FB-2587-E741-9CFA-BF49E2AD81E2}"/>
                  </a:ext>
                </a:extLst>
              </p:cNvPr>
              <p:cNvPicPr>
                <a:picLocks noChangeAspect="1"/>
              </p:cNvPicPr>
              <p:nvPr/>
            </p:nvPicPr>
            <p:blipFill>
              <a:blip r:embed="rId2"/>
              <a:stretch>
                <a:fillRect/>
              </a:stretch>
            </p:blipFill>
            <p:spPr>
              <a:xfrm>
                <a:off x="2365535" y="5822382"/>
                <a:ext cx="288290" cy="288290"/>
              </a:xfrm>
              <a:prstGeom prst="rect">
                <a:avLst/>
              </a:prstGeom>
            </p:spPr>
          </p:pic>
          <p:pic>
            <p:nvPicPr>
              <p:cNvPr id="117" name="Picture 116">
                <a:extLst>
                  <a:ext uri="{FF2B5EF4-FFF2-40B4-BE49-F238E27FC236}">
                    <a16:creationId xmlns:a16="http://schemas.microsoft.com/office/drawing/2014/main" id="{D4B31F23-A20A-CA4C-AC95-183395C8E19D}"/>
                  </a:ext>
                </a:extLst>
              </p:cNvPr>
              <p:cNvPicPr>
                <a:picLocks noChangeAspect="1"/>
              </p:cNvPicPr>
              <p:nvPr/>
            </p:nvPicPr>
            <p:blipFill>
              <a:blip r:embed="rId2"/>
              <a:stretch>
                <a:fillRect/>
              </a:stretch>
            </p:blipFill>
            <p:spPr>
              <a:xfrm>
                <a:off x="3092265" y="5253943"/>
                <a:ext cx="288290" cy="288290"/>
              </a:xfrm>
              <a:prstGeom prst="rect">
                <a:avLst/>
              </a:prstGeom>
            </p:spPr>
          </p:pic>
          <p:pic>
            <p:nvPicPr>
              <p:cNvPr id="118" name="Picture 117">
                <a:extLst>
                  <a:ext uri="{FF2B5EF4-FFF2-40B4-BE49-F238E27FC236}">
                    <a16:creationId xmlns:a16="http://schemas.microsoft.com/office/drawing/2014/main" id="{34747F4C-AEB8-8842-9649-71B97BF729B9}"/>
                  </a:ext>
                </a:extLst>
              </p:cNvPr>
              <p:cNvPicPr>
                <a:picLocks noChangeAspect="1"/>
              </p:cNvPicPr>
              <p:nvPr/>
            </p:nvPicPr>
            <p:blipFill>
              <a:blip r:embed="rId2"/>
              <a:stretch>
                <a:fillRect/>
              </a:stretch>
            </p:blipFill>
            <p:spPr>
              <a:xfrm>
                <a:off x="3463303" y="6035148"/>
                <a:ext cx="288290" cy="288290"/>
              </a:xfrm>
              <a:prstGeom prst="rect">
                <a:avLst/>
              </a:prstGeom>
            </p:spPr>
          </p:pic>
        </p:grpSp>
        <p:pic>
          <p:nvPicPr>
            <p:cNvPr id="71" name="Picture 70">
              <a:extLst>
                <a:ext uri="{FF2B5EF4-FFF2-40B4-BE49-F238E27FC236}">
                  <a16:creationId xmlns:a16="http://schemas.microsoft.com/office/drawing/2014/main" id="{F5220916-DA34-FE41-BDDD-BA0A8C7452CC}"/>
                </a:ext>
              </a:extLst>
            </p:cNvPr>
            <p:cNvPicPr>
              <a:picLocks noChangeAspect="1"/>
            </p:cNvPicPr>
            <p:nvPr/>
          </p:nvPicPr>
          <p:blipFill>
            <a:blip r:embed="rId2"/>
            <a:stretch>
              <a:fillRect/>
            </a:stretch>
          </p:blipFill>
          <p:spPr>
            <a:xfrm>
              <a:off x="6570899" y="3735741"/>
              <a:ext cx="327474" cy="327474"/>
            </a:xfrm>
            <a:prstGeom prst="rect">
              <a:avLst/>
            </a:prstGeom>
          </p:spPr>
        </p:pic>
        <p:pic>
          <p:nvPicPr>
            <p:cNvPr id="72" name="Picture 71">
              <a:extLst>
                <a:ext uri="{FF2B5EF4-FFF2-40B4-BE49-F238E27FC236}">
                  <a16:creationId xmlns:a16="http://schemas.microsoft.com/office/drawing/2014/main" id="{2BA76C96-37A6-6D46-A41C-57A96BFAE0FD}"/>
                </a:ext>
              </a:extLst>
            </p:cNvPr>
            <p:cNvPicPr>
              <a:picLocks noChangeAspect="1"/>
            </p:cNvPicPr>
            <p:nvPr/>
          </p:nvPicPr>
          <p:blipFill>
            <a:blip r:embed="rId2"/>
            <a:stretch>
              <a:fillRect/>
            </a:stretch>
          </p:blipFill>
          <p:spPr>
            <a:xfrm>
              <a:off x="5887414" y="4390754"/>
              <a:ext cx="327474" cy="327474"/>
            </a:xfrm>
            <a:prstGeom prst="rect">
              <a:avLst/>
            </a:prstGeom>
          </p:spPr>
        </p:pic>
        <p:pic>
          <p:nvPicPr>
            <p:cNvPr id="74" name="Picture 73">
              <a:extLst>
                <a:ext uri="{FF2B5EF4-FFF2-40B4-BE49-F238E27FC236}">
                  <a16:creationId xmlns:a16="http://schemas.microsoft.com/office/drawing/2014/main" id="{6F8AA684-F9D8-F34B-8676-B622F94765D3}"/>
                </a:ext>
              </a:extLst>
            </p:cNvPr>
            <p:cNvPicPr>
              <a:picLocks noChangeAspect="1"/>
            </p:cNvPicPr>
            <p:nvPr/>
          </p:nvPicPr>
          <p:blipFill>
            <a:blip r:embed="rId2"/>
            <a:stretch>
              <a:fillRect/>
            </a:stretch>
          </p:blipFill>
          <p:spPr>
            <a:xfrm>
              <a:off x="7253124" y="4118348"/>
              <a:ext cx="327474" cy="327474"/>
            </a:xfrm>
            <a:prstGeom prst="rect">
              <a:avLst/>
            </a:prstGeom>
          </p:spPr>
        </p:pic>
        <p:pic>
          <p:nvPicPr>
            <p:cNvPr id="75" name="Picture 74">
              <a:extLst>
                <a:ext uri="{FF2B5EF4-FFF2-40B4-BE49-F238E27FC236}">
                  <a16:creationId xmlns:a16="http://schemas.microsoft.com/office/drawing/2014/main" id="{EB91CE2D-F795-A64A-9756-7CDF9E400BE8}"/>
                </a:ext>
              </a:extLst>
            </p:cNvPr>
            <p:cNvPicPr>
              <a:picLocks noChangeAspect="1"/>
            </p:cNvPicPr>
            <p:nvPr/>
          </p:nvPicPr>
          <p:blipFill>
            <a:blip r:embed="rId2"/>
            <a:stretch>
              <a:fillRect/>
            </a:stretch>
          </p:blipFill>
          <p:spPr>
            <a:xfrm>
              <a:off x="6280966" y="4702554"/>
              <a:ext cx="327474" cy="327474"/>
            </a:xfrm>
            <a:prstGeom prst="rect">
              <a:avLst/>
            </a:prstGeom>
          </p:spPr>
        </p:pic>
        <p:pic>
          <p:nvPicPr>
            <p:cNvPr id="78" name="Picture 77">
              <a:extLst>
                <a:ext uri="{FF2B5EF4-FFF2-40B4-BE49-F238E27FC236}">
                  <a16:creationId xmlns:a16="http://schemas.microsoft.com/office/drawing/2014/main" id="{E17F489F-CE36-2748-9AA8-0093A11D5542}"/>
                </a:ext>
              </a:extLst>
            </p:cNvPr>
            <p:cNvPicPr>
              <a:picLocks noChangeAspect="1"/>
            </p:cNvPicPr>
            <p:nvPr/>
          </p:nvPicPr>
          <p:blipFill>
            <a:blip r:embed="rId2"/>
            <a:stretch>
              <a:fillRect/>
            </a:stretch>
          </p:blipFill>
          <p:spPr>
            <a:xfrm>
              <a:off x="7162688" y="4637542"/>
              <a:ext cx="327474" cy="327474"/>
            </a:xfrm>
            <a:prstGeom prst="rect">
              <a:avLst/>
            </a:prstGeom>
          </p:spPr>
        </p:pic>
        <p:pic>
          <p:nvPicPr>
            <p:cNvPr id="100" name="Picture 99">
              <a:extLst>
                <a:ext uri="{FF2B5EF4-FFF2-40B4-BE49-F238E27FC236}">
                  <a16:creationId xmlns:a16="http://schemas.microsoft.com/office/drawing/2014/main" id="{58D03066-5A84-364C-891B-F87A2F5AC96D}"/>
                </a:ext>
              </a:extLst>
            </p:cNvPr>
            <p:cNvPicPr>
              <a:picLocks noChangeAspect="1"/>
            </p:cNvPicPr>
            <p:nvPr/>
          </p:nvPicPr>
          <p:blipFill>
            <a:blip r:embed="rId2"/>
            <a:stretch>
              <a:fillRect/>
            </a:stretch>
          </p:blipFill>
          <p:spPr>
            <a:xfrm>
              <a:off x="6725419" y="4632480"/>
              <a:ext cx="327474" cy="327474"/>
            </a:xfrm>
            <a:prstGeom prst="rect">
              <a:avLst/>
            </a:prstGeom>
          </p:spPr>
        </p:pic>
      </p:grpSp>
      <p:pic>
        <p:nvPicPr>
          <p:cNvPr id="119" name="Picture 118">
            <a:extLst>
              <a:ext uri="{FF2B5EF4-FFF2-40B4-BE49-F238E27FC236}">
                <a16:creationId xmlns:a16="http://schemas.microsoft.com/office/drawing/2014/main" id="{84CE1A05-BC26-4445-A3AE-7DDF19D8B269}"/>
              </a:ext>
            </a:extLst>
          </p:cNvPr>
          <p:cNvPicPr>
            <a:picLocks noChangeAspect="1"/>
          </p:cNvPicPr>
          <p:nvPr/>
        </p:nvPicPr>
        <p:blipFill>
          <a:blip r:embed="rId2"/>
          <a:stretch>
            <a:fillRect/>
          </a:stretch>
        </p:blipFill>
        <p:spPr>
          <a:xfrm>
            <a:off x="6668367" y="5041721"/>
            <a:ext cx="327474" cy="327474"/>
          </a:xfrm>
          <a:prstGeom prst="rect">
            <a:avLst/>
          </a:prstGeom>
        </p:spPr>
      </p:pic>
      <p:pic>
        <p:nvPicPr>
          <p:cNvPr id="120" name="Picture 119">
            <a:extLst>
              <a:ext uri="{FF2B5EF4-FFF2-40B4-BE49-F238E27FC236}">
                <a16:creationId xmlns:a16="http://schemas.microsoft.com/office/drawing/2014/main" id="{04D9257A-0E99-D74E-B37D-8A8ABF08C32C}"/>
              </a:ext>
            </a:extLst>
          </p:cNvPr>
          <p:cNvPicPr>
            <a:picLocks noChangeAspect="1"/>
          </p:cNvPicPr>
          <p:nvPr/>
        </p:nvPicPr>
        <p:blipFill>
          <a:blip r:embed="rId2"/>
          <a:stretch>
            <a:fillRect/>
          </a:stretch>
        </p:blipFill>
        <p:spPr>
          <a:xfrm>
            <a:off x="6096544" y="5122668"/>
            <a:ext cx="327474" cy="327474"/>
          </a:xfrm>
          <a:prstGeom prst="rect">
            <a:avLst/>
          </a:prstGeom>
        </p:spPr>
      </p:pic>
      <p:pic>
        <p:nvPicPr>
          <p:cNvPr id="121" name="Picture 120">
            <a:extLst>
              <a:ext uri="{FF2B5EF4-FFF2-40B4-BE49-F238E27FC236}">
                <a16:creationId xmlns:a16="http://schemas.microsoft.com/office/drawing/2014/main" id="{5A34492C-8A9C-6444-8BBA-0732703E5956}"/>
              </a:ext>
            </a:extLst>
          </p:cNvPr>
          <p:cNvPicPr>
            <a:picLocks noChangeAspect="1"/>
          </p:cNvPicPr>
          <p:nvPr/>
        </p:nvPicPr>
        <p:blipFill>
          <a:blip r:embed="rId2"/>
          <a:stretch>
            <a:fillRect/>
          </a:stretch>
        </p:blipFill>
        <p:spPr>
          <a:xfrm>
            <a:off x="6071746" y="4025013"/>
            <a:ext cx="327474" cy="327474"/>
          </a:xfrm>
          <a:prstGeom prst="rect">
            <a:avLst/>
          </a:prstGeom>
        </p:spPr>
      </p:pic>
      <p:sp>
        <p:nvSpPr>
          <p:cNvPr id="122" name="TextBox 121">
            <a:extLst>
              <a:ext uri="{FF2B5EF4-FFF2-40B4-BE49-F238E27FC236}">
                <a16:creationId xmlns:a16="http://schemas.microsoft.com/office/drawing/2014/main" id="{502392F7-2FB4-B94D-8D13-AED262B13524}"/>
              </a:ext>
            </a:extLst>
          </p:cNvPr>
          <p:cNvSpPr txBox="1"/>
          <p:nvPr/>
        </p:nvSpPr>
        <p:spPr>
          <a:xfrm>
            <a:off x="4406694" y="190840"/>
            <a:ext cx="1602298" cy="369332"/>
          </a:xfrm>
          <a:prstGeom prst="rect">
            <a:avLst/>
          </a:prstGeom>
          <a:noFill/>
        </p:spPr>
        <p:txBody>
          <a:bodyPr wrap="none" rtlCol="0">
            <a:spAutoFit/>
          </a:bodyPr>
          <a:lstStyle/>
          <a:p>
            <a:r>
              <a:rPr lang="en-US" dirty="0"/>
              <a:t>Salinity = 5 PPT</a:t>
            </a:r>
          </a:p>
        </p:txBody>
      </p:sp>
    </p:spTree>
    <p:extLst>
      <p:ext uri="{BB962C8B-B14F-4D97-AF65-F5344CB8AC3E}">
        <p14:creationId xmlns:p14="http://schemas.microsoft.com/office/powerpoint/2010/main" val="270694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37CBC1-BC78-9044-A0C7-B2B6897E4E1D}"/>
              </a:ext>
            </a:extLst>
          </p:cNvPr>
          <p:cNvSpPr>
            <a:spLocks noGrp="1"/>
          </p:cNvSpPr>
          <p:nvPr>
            <p:ph type="ctrTitle"/>
          </p:nvPr>
        </p:nvSpPr>
        <p:spPr>
          <a:xfrm>
            <a:off x="-143190" y="-117821"/>
            <a:ext cx="2276148" cy="1043482"/>
          </a:xfrm>
        </p:spPr>
        <p:txBody>
          <a:bodyPr/>
          <a:lstStyle/>
          <a:p>
            <a:r>
              <a:rPr lang="en-US" dirty="0"/>
              <a:t>Site 4</a:t>
            </a:r>
          </a:p>
        </p:txBody>
      </p:sp>
      <p:grpSp>
        <p:nvGrpSpPr>
          <p:cNvPr id="56" name="Group 55">
            <a:extLst>
              <a:ext uri="{FF2B5EF4-FFF2-40B4-BE49-F238E27FC236}">
                <a16:creationId xmlns:a16="http://schemas.microsoft.com/office/drawing/2014/main" id="{D59078C6-6D27-1E4D-B13E-D17419409399}"/>
              </a:ext>
            </a:extLst>
          </p:cNvPr>
          <p:cNvGrpSpPr/>
          <p:nvPr/>
        </p:nvGrpSpPr>
        <p:grpSpPr>
          <a:xfrm>
            <a:off x="208470" y="1650278"/>
            <a:ext cx="1573302" cy="5033959"/>
            <a:chOff x="208470" y="1650278"/>
            <a:chExt cx="1573302" cy="5033959"/>
          </a:xfrm>
        </p:grpSpPr>
        <p:sp>
          <p:nvSpPr>
            <p:cNvPr id="57" name="Rectangle 56">
              <a:extLst>
                <a:ext uri="{FF2B5EF4-FFF2-40B4-BE49-F238E27FC236}">
                  <a16:creationId xmlns:a16="http://schemas.microsoft.com/office/drawing/2014/main" id="{2562EE32-364F-A04F-B503-854E39024DA0}"/>
                </a:ext>
              </a:extLst>
            </p:cNvPr>
            <p:cNvSpPr/>
            <p:nvPr/>
          </p:nvSpPr>
          <p:spPr>
            <a:xfrm>
              <a:off x="216478" y="1650278"/>
              <a:ext cx="1563562" cy="629035"/>
            </a:xfrm>
            <a:prstGeom prst="rect">
              <a:avLst/>
            </a:prstGeom>
            <a:solidFill>
              <a:srgbClr val="49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475D7-5B44-FA44-A89D-B66EF5A38A4F}"/>
                </a:ext>
              </a:extLst>
            </p:cNvPr>
            <p:cNvSpPr/>
            <p:nvPr/>
          </p:nvSpPr>
          <p:spPr>
            <a:xfrm>
              <a:off x="216478" y="2279466"/>
              <a:ext cx="1563562" cy="629035"/>
            </a:xfrm>
            <a:prstGeom prst="rect">
              <a:avLst/>
            </a:prstGeom>
            <a:solidFill>
              <a:srgbClr val="528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0109F3A-7FA3-1347-8AFE-AFDAECEA7E2E}"/>
                </a:ext>
              </a:extLst>
            </p:cNvPr>
            <p:cNvSpPr/>
            <p:nvPr/>
          </p:nvSpPr>
          <p:spPr>
            <a:xfrm>
              <a:off x="208470" y="2908805"/>
              <a:ext cx="1573302" cy="629035"/>
            </a:xfrm>
            <a:prstGeom prst="rect">
              <a:avLst/>
            </a:prstGeom>
            <a:solidFill>
              <a:srgbClr val="6A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6083F4-D98B-5747-9304-0AFF9C04BC57}"/>
                </a:ext>
              </a:extLst>
            </p:cNvPr>
            <p:cNvSpPr/>
            <p:nvPr/>
          </p:nvSpPr>
          <p:spPr>
            <a:xfrm>
              <a:off x="210656" y="3537994"/>
              <a:ext cx="1570643" cy="629035"/>
            </a:xfrm>
            <a:prstGeom prst="rect">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4ED882-9103-1348-B945-C029E6F4A742}"/>
                </a:ext>
              </a:extLst>
            </p:cNvPr>
            <p:cNvSpPr/>
            <p:nvPr/>
          </p:nvSpPr>
          <p:spPr>
            <a:xfrm>
              <a:off x="210656" y="4167182"/>
              <a:ext cx="1570643" cy="629035"/>
            </a:xfrm>
            <a:prstGeom prst="rect">
              <a:avLst/>
            </a:prstGeom>
            <a:solidFill>
              <a:srgbClr val="879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EA5358-6289-0043-B803-4A246FC13AFB}"/>
                </a:ext>
              </a:extLst>
            </p:cNvPr>
            <p:cNvSpPr/>
            <p:nvPr/>
          </p:nvSpPr>
          <p:spPr>
            <a:xfrm>
              <a:off x="210656" y="4796522"/>
              <a:ext cx="1570643" cy="629035"/>
            </a:xfrm>
            <a:prstGeom prst="rect">
              <a:avLst/>
            </a:prstGeom>
            <a:solidFill>
              <a:srgbClr val="9BA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C71DEB1-8FE3-F44E-8AC4-B9A595AEC9AB}"/>
                </a:ext>
              </a:extLst>
            </p:cNvPr>
            <p:cNvSpPr/>
            <p:nvPr/>
          </p:nvSpPr>
          <p:spPr>
            <a:xfrm>
              <a:off x="210656" y="5425557"/>
              <a:ext cx="1570643" cy="629340"/>
            </a:xfrm>
            <a:prstGeom prst="rect">
              <a:avLst/>
            </a:prstGeom>
            <a:solidFill>
              <a:srgbClr val="9FA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A58F77C-B52C-5145-A3E1-527510CEF679}"/>
                </a:ext>
              </a:extLst>
            </p:cNvPr>
            <p:cNvSpPr/>
            <p:nvPr/>
          </p:nvSpPr>
          <p:spPr>
            <a:xfrm>
              <a:off x="216478" y="6054897"/>
              <a:ext cx="1563562" cy="629340"/>
            </a:xfrm>
            <a:prstGeom prst="rect">
              <a:avLst/>
            </a:prstGeom>
            <a:solidFill>
              <a:srgbClr val="ABA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9300101-8099-8F44-BEE4-08FB39DDABAB}"/>
                </a:ext>
              </a:extLst>
            </p:cNvPr>
            <p:cNvSpPr/>
            <p:nvPr/>
          </p:nvSpPr>
          <p:spPr>
            <a:xfrm>
              <a:off x="208470" y="1650278"/>
              <a:ext cx="1572829" cy="5033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0CB1DA-458D-CF4B-808C-A650EBF5C244}"/>
                </a:ext>
              </a:extLst>
            </p:cNvPr>
            <p:cNvSpPr txBox="1"/>
            <p:nvPr/>
          </p:nvSpPr>
          <p:spPr>
            <a:xfrm>
              <a:off x="208470" y="1750923"/>
              <a:ext cx="1043427" cy="4816703"/>
            </a:xfrm>
            <a:prstGeom prst="rect">
              <a:avLst/>
            </a:prstGeom>
            <a:noFill/>
          </p:spPr>
          <p:txBody>
            <a:bodyPr wrap="none" rtlCol="0">
              <a:spAutoFit/>
            </a:bodyPr>
            <a:lstStyle/>
            <a:p>
              <a:r>
                <a:rPr lang="en-US" sz="2000" dirty="0"/>
                <a:t>10 mg/L</a:t>
              </a:r>
            </a:p>
            <a:p>
              <a:endParaRPr lang="en-US" sz="2100" dirty="0"/>
            </a:p>
            <a:p>
              <a:r>
                <a:rPr lang="en-US" sz="2000" dirty="0"/>
                <a:t>15 mg/L</a:t>
              </a:r>
            </a:p>
            <a:p>
              <a:endParaRPr lang="en-US" sz="2100" dirty="0"/>
            </a:p>
            <a:p>
              <a:r>
                <a:rPr lang="en-US" sz="2000" dirty="0"/>
                <a:t>20 mg/L</a:t>
              </a:r>
            </a:p>
            <a:p>
              <a:endParaRPr lang="en-US" sz="2100" dirty="0"/>
            </a:p>
            <a:p>
              <a:r>
                <a:rPr lang="en-US" sz="2000" dirty="0"/>
                <a:t>25 mg/L</a:t>
              </a:r>
            </a:p>
            <a:p>
              <a:endParaRPr lang="en-US" sz="2100" dirty="0"/>
            </a:p>
            <a:p>
              <a:r>
                <a:rPr lang="en-US" sz="2000" dirty="0"/>
                <a:t>30 mg/L</a:t>
              </a:r>
            </a:p>
            <a:p>
              <a:endParaRPr lang="en-US" sz="2100" dirty="0"/>
            </a:p>
            <a:p>
              <a:r>
                <a:rPr lang="en-US" sz="2000" dirty="0"/>
                <a:t>35 mg/L</a:t>
              </a:r>
            </a:p>
            <a:p>
              <a:endParaRPr lang="en-US" sz="2100" dirty="0"/>
            </a:p>
            <a:p>
              <a:r>
                <a:rPr lang="en-US" sz="2000" dirty="0"/>
                <a:t>40 mg/L</a:t>
              </a:r>
            </a:p>
            <a:p>
              <a:endParaRPr lang="en-US" sz="2100" dirty="0"/>
            </a:p>
            <a:p>
              <a:r>
                <a:rPr lang="en-US" sz="2000" dirty="0"/>
                <a:t>45 mg/L</a:t>
              </a:r>
            </a:p>
          </p:txBody>
        </p:sp>
      </p:grpSp>
      <p:pic>
        <p:nvPicPr>
          <p:cNvPr id="67" name="Picture 66">
            <a:extLst>
              <a:ext uri="{FF2B5EF4-FFF2-40B4-BE49-F238E27FC236}">
                <a16:creationId xmlns:a16="http://schemas.microsoft.com/office/drawing/2014/main" id="{AF48BEB1-16E9-214E-847B-064FF1A57D05}"/>
              </a:ext>
            </a:extLst>
          </p:cNvPr>
          <p:cNvPicPr>
            <a:picLocks noChangeAspect="1"/>
          </p:cNvPicPr>
          <p:nvPr/>
        </p:nvPicPr>
        <p:blipFill>
          <a:blip r:embed="rId2"/>
          <a:stretch>
            <a:fillRect/>
          </a:stretch>
        </p:blipFill>
        <p:spPr>
          <a:xfrm>
            <a:off x="5891545" y="6344389"/>
            <a:ext cx="381094" cy="381094"/>
          </a:xfrm>
          <a:prstGeom prst="rect">
            <a:avLst/>
          </a:prstGeom>
        </p:spPr>
      </p:pic>
      <p:sp>
        <p:nvSpPr>
          <p:cNvPr id="73" name="TextBox 72">
            <a:extLst>
              <a:ext uri="{FF2B5EF4-FFF2-40B4-BE49-F238E27FC236}">
                <a16:creationId xmlns:a16="http://schemas.microsoft.com/office/drawing/2014/main" id="{E3425515-CC0E-E24E-9C6D-CCEC806C580C}"/>
              </a:ext>
            </a:extLst>
          </p:cNvPr>
          <p:cNvSpPr txBox="1"/>
          <p:nvPr/>
        </p:nvSpPr>
        <p:spPr>
          <a:xfrm>
            <a:off x="6244570" y="6337085"/>
            <a:ext cx="1410250" cy="369332"/>
          </a:xfrm>
          <a:prstGeom prst="rect">
            <a:avLst/>
          </a:prstGeom>
          <a:noFill/>
        </p:spPr>
        <p:txBody>
          <a:bodyPr wrap="square" rtlCol="0">
            <a:spAutoFit/>
          </a:bodyPr>
          <a:lstStyle/>
          <a:p>
            <a:r>
              <a:rPr lang="en-US" dirty="0"/>
              <a:t>=  0.05 mg/L</a:t>
            </a:r>
          </a:p>
        </p:txBody>
      </p:sp>
      <p:pic>
        <p:nvPicPr>
          <p:cNvPr id="76" name="Picture 75">
            <a:extLst>
              <a:ext uri="{FF2B5EF4-FFF2-40B4-BE49-F238E27FC236}">
                <a16:creationId xmlns:a16="http://schemas.microsoft.com/office/drawing/2014/main" id="{25B8EBB7-C85E-7142-8BCA-66DE97E13733}"/>
              </a:ext>
            </a:extLst>
          </p:cNvPr>
          <p:cNvPicPr>
            <a:picLocks noChangeAspect="1"/>
          </p:cNvPicPr>
          <p:nvPr/>
        </p:nvPicPr>
        <p:blipFill rotWithShape="1">
          <a:blip r:embed="rId3"/>
          <a:srcRect l="64237" b="54527"/>
          <a:stretch/>
        </p:blipFill>
        <p:spPr>
          <a:xfrm>
            <a:off x="9310731" y="6339264"/>
            <a:ext cx="500707" cy="542021"/>
          </a:xfrm>
          <a:prstGeom prst="rect">
            <a:avLst/>
          </a:prstGeom>
        </p:spPr>
      </p:pic>
      <p:sp>
        <p:nvSpPr>
          <p:cNvPr id="77" name="TextBox 76">
            <a:extLst>
              <a:ext uri="{FF2B5EF4-FFF2-40B4-BE49-F238E27FC236}">
                <a16:creationId xmlns:a16="http://schemas.microsoft.com/office/drawing/2014/main" id="{6B396668-D02F-B64A-93E4-C6930C3B410A}"/>
              </a:ext>
            </a:extLst>
          </p:cNvPr>
          <p:cNvSpPr txBox="1"/>
          <p:nvPr/>
        </p:nvSpPr>
        <p:spPr>
          <a:xfrm>
            <a:off x="9798014" y="6337085"/>
            <a:ext cx="1982308" cy="369332"/>
          </a:xfrm>
          <a:prstGeom prst="rect">
            <a:avLst/>
          </a:prstGeom>
          <a:noFill/>
        </p:spPr>
        <p:txBody>
          <a:bodyPr wrap="square" rtlCol="0">
            <a:spAutoFit/>
          </a:bodyPr>
          <a:lstStyle/>
          <a:p>
            <a:r>
              <a:rPr lang="en-US" dirty="0"/>
              <a:t>=  100,000 cells/L</a:t>
            </a:r>
          </a:p>
        </p:txBody>
      </p:sp>
      <p:grpSp>
        <p:nvGrpSpPr>
          <p:cNvPr id="79" name="Group 78">
            <a:extLst>
              <a:ext uri="{FF2B5EF4-FFF2-40B4-BE49-F238E27FC236}">
                <a16:creationId xmlns:a16="http://schemas.microsoft.com/office/drawing/2014/main" id="{62F3C20C-CC5D-2B42-B129-10F6D6B249F0}"/>
              </a:ext>
            </a:extLst>
          </p:cNvPr>
          <p:cNvGrpSpPr/>
          <p:nvPr/>
        </p:nvGrpSpPr>
        <p:grpSpPr>
          <a:xfrm>
            <a:off x="1905360" y="2456128"/>
            <a:ext cx="2463074" cy="3284099"/>
            <a:chOff x="2203147" y="1864111"/>
            <a:chExt cx="2168351" cy="2891135"/>
          </a:xfrm>
        </p:grpSpPr>
        <p:pic>
          <p:nvPicPr>
            <p:cNvPr id="80" name="Picture 79">
              <a:extLst>
                <a:ext uri="{FF2B5EF4-FFF2-40B4-BE49-F238E27FC236}">
                  <a16:creationId xmlns:a16="http://schemas.microsoft.com/office/drawing/2014/main" id="{126A1D40-68CC-D448-AD47-186001A1D693}"/>
                </a:ext>
              </a:extLst>
            </p:cNvPr>
            <p:cNvPicPr>
              <a:picLocks noChangeAspect="1"/>
            </p:cNvPicPr>
            <p:nvPr/>
          </p:nvPicPr>
          <p:blipFill>
            <a:blip r:embed="rId4"/>
            <a:stretch>
              <a:fillRect/>
            </a:stretch>
          </p:blipFill>
          <p:spPr>
            <a:xfrm>
              <a:off x="2203147" y="1864111"/>
              <a:ext cx="2168351" cy="2891135"/>
            </a:xfrm>
            <a:prstGeom prst="rect">
              <a:avLst/>
            </a:prstGeom>
          </p:spPr>
        </p:pic>
        <p:sp>
          <p:nvSpPr>
            <p:cNvPr id="81" name="Can 80">
              <a:extLst>
                <a:ext uri="{FF2B5EF4-FFF2-40B4-BE49-F238E27FC236}">
                  <a16:creationId xmlns:a16="http://schemas.microsoft.com/office/drawing/2014/main" id="{065235FE-F01A-9E41-A37D-94030FB6F93E}"/>
                </a:ext>
              </a:extLst>
            </p:cNvPr>
            <p:cNvSpPr/>
            <p:nvPr/>
          </p:nvSpPr>
          <p:spPr>
            <a:xfrm>
              <a:off x="2553897" y="2566156"/>
              <a:ext cx="1627150" cy="2061228"/>
            </a:xfrm>
            <a:prstGeom prst="can">
              <a:avLst>
                <a:gd name="adj" fmla="val 27749"/>
              </a:avLst>
            </a:prstGeom>
            <a:solidFill>
              <a:srgbClr val="7D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29CC2BE0-508E-7E47-AFAB-9CFE51D14C9E}"/>
              </a:ext>
            </a:extLst>
          </p:cNvPr>
          <p:cNvSpPr txBox="1"/>
          <p:nvPr/>
        </p:nvSpPr>
        <p:spPr>
          <a:xfrm>
            <a:off x="527432" y="1164335"/>
            <a:ext cx="3552704" cy="369332"/>
          </a:xfrm>
          <a:prstGeom prst="rect">
            <a:avLst/>
          </a:prstGeom>
          <a:noFill/>
        </p:spPr>
        <p:txBody>
          <a:bodyPr wrap="none" rtlCol="0">
            <a:spAutoFit/>
          </a:bodyPr>
          <a:lstStyle/>
          <a:p>
            <a:r>
              <a:rPr lang="en-US" dirty="0"/>
              <a:t>Suspended Sediment Concentration</a:t>
            </a:r>
          </a:p>
        </p:txBody>
      </p:sp>
      <p:sp>
        <p:nvSpPr>
          <p:cNvPr id="82" name="TextBox 81">
            <a:extLst>
              <a:ext uri="{FF2B5EF4-FFF2-40B4-BE49-F238E27FC236}">
                <a16:creationId xmlns:a16="http://schemas.microsoft.com/office/drawing/2014/main" id="{BA702604-7A15-034D-8A94-5D95DDAA6E40}"/>
              </a:ext>
            </a:extLst>
          </p:cNvPr>
          <p:cNvSpPr txBox="1"/>
          <p:nvPr/>
        </p:nvSpPr>
        <p:spPr>
          <a:xfrm>
            <a:off x="5610661" y="1164335"/>
            <a:ext cx="2364878" cy="369332"/>
          </a:xfrm>
          <a:prstGeom prst="rect">
            <a:avLst/>
          </a:prstGeom>
          <a:noFill/>
        </p:spPr>
        <p:txBody>
          <a:bodyPr wrap="none" rtlCol="0">
            <a:spAutoFit/>
          </a:bodyPr>
          <a:lstStyle/>
          <a:p>
            <a:r>
              <a:rPr lang="en-US" dirty="0"/>
              <a:t>Nutrient Concentration</a:t>
            </a:r>
          </a:p>
        </p:txBody>
      </p:sp>
      <p:sp>
        <p:nvSpPr>
          <p:cNvPr id="83" name="TextBox 82">
            <a:extLst>
              <a:ext uri="{FF2B5EF4-FFF2-40B4-BE49-F238E27FC236}">
                <a16:creationId xmlns:a16="http://schemas.microsoft.com/office/drawing/2014/main" id="{4D1DEF23-0E43-AA47-8CF5-E38264FC6D9D}"/>
              </a:ext>
            </a:extLst>
          </p:cNvPr>
          <p:cNvSpPr txBox="1"/>
          <p:nvPr/>
        </p:nvSpPr>
        <p:spPr>
          <a:xfrm>
            <a:off x="8936552" y="1139640"/>
            <a:ext cx="2938497" cy="369332"/>
          </a:xfrm>
          <a:prstGeom prst="rect">
            <a:avLst/>
          </a:prstGeom>
          <a:noFill/>
        </p:spPr>
        <p:txBody>
          <a:bodyPr wrap="none" rtlCol="0">
            <a:spAutoFit/>
          </a:bodyPr>
          <a:lstStyle/>
          <a:p>
            <a:r>
              <a:rPr lang="en-US" dirty="0"/>
              <a:t>Phytoplankton Concentration</a:t>
            </a:r>
          </a:p>
        </p:txBody>
      </p:sp>
      <p:sp>
        <p:nvSpPr>
          <p:cNvPr id="45" name="Rectangle 44">
            <a:extLst>
              <a:ext uri="{FF2B5EF4-FFF2-40B4-BE49-F238E27FC236}">
                <a16:creationId xmlns:a16="http://schemas.microsoft.com/office/drawing/2014/main" id="{F6138815-E4C8-E848-97C6-2B322E861A35}"/>
              </a:ext>
            </a:extLst>
          </p:cNvPr>
          <p:cNvSpPr/>
          <p:nvPr/>
        </p:nvSpPr>
        <p:spPr>
          <a:xfrm>
            <a:off x="118753" y="1485774"/>
            <a:ext cx="4536374"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D06C91E-84B6-C142-9239-88D4CE52A0EE}"/>
              </a:ext>
            </a:extLst>
          </p:cNvPr>
          <p:cNvSpPr/>
          <p:nvPr/>
        </p:nvSpPr>
        <p:spPr>
          <a:xfrm>
            <a:off x="4811301" y="1490016"/>
            <a:ext cx="3650309"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769589B-4ECB-534D-8E57-18CA77FB7D96}"/>
              </a:ext>
            </a:extLst>
          </p:cNvPr>
          <p:cNvSpPr/>
          <p:nvPr/>
        </p:nvSpPr>
        <p:spPr>
          <a:xfrm>
            <a:off x="8611305" y="1487523"/>
            <a:ext cx="3370032" cy="529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821350E-A120-BA45-81F8-0DF40C3E1E9F}"/>
              </a:ext>
            </a:extLst>
          </p:cNvPr>
          <p:cNvGrpSpPr/>
          <p:nvPr/>
        </p:nvGrpSpPr>
        <p:grpSpPr>
          <a:xfrm>
            <a:off x="9064784" y="2456127"/>
            <a:ext cx="2463074" cy="3284098"/>
            <a:chOff x="4494068" y="3749401"/>
            <a:chExt cx="2168351" cy="2891135"/>
          </a:xfrm>
        </p:grpSpPr>
        <p:pic>
          <p:nvPicPr>
            <p:cNvPr id="96" name="Picture 95">
              <a:extLst>
                <a:ext uri="{FF2B5EF4-FFF2-40B4-BE49-F238E27FC236}">
                  <a16:creationId xmlns:a16="http://schemas.microsoft.com/office/drawing/2014/main" id="{9C09C92B-47EA-DD44-8372-4E114B57EA6F}"/>
                </a:ext>
              </a:extLst>
            </p:cNvPr>
            <p:cNvPicPr>
              <a:picLocks noChangeAspect="1"/>
            </p:cNvPicPr>
            <p:nvPr/>
          </p:nvPicPr>
          <p:blipFill>
            <a:blip r:embed="rId4"/>
            <a:stretch>
              <a:fillRect/>
            </a:stretch>
          </p:blipFill>
          <p:spPr>
            <a:xfrm>
              <a:off x="4494068" y="3749401"/>
              <a:ext cx="2168351" cy="2891135"/>
            </a:xfrm>
            <a:prstGeom prst="rect">
              <a:avLst/>
            </a:prstGeom>
          </p:spPr>
        </p:pic>
        <p:sp>
          <p:nvSpPr>
            <p:cNvPr id="97" name="Can 96">
              <a:extLst>
                <a:ext uri="{FF2B5EF4-FFF2-40B4-BE49-F238E27FC236}">
                  <a16:creationId xmlns:a16="http://schemas.microsoft.com/office/drawing/2014/main" id="{24FB9BE7-7534-9643-B1B9-8758DD264704}"/>
                </a:ext>
              </a:extLst>
            </p:cNvPr>
            <p:cNvSpPr/>
            <p:nvPr/>
          </p:nvSpPr>
          <p:spPr>
            <a:xfrm>
              <a:off x="4832509"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E190883F-948A-9B47-8913-B267FF131939}"/>
              </a:ext>
            </a:extLst>
          </p:cNvPr>
          <p:cNvGrpSpPr/>
          <p:nvPr/>
        </p:nvGrpSpPr>
        <p:grpSpPr>
          <a:xfrm>
            <a:off x="5404918" y="2456127"/>
            <a:ext cx="2463074" cy="3284099"/>
            <a:chOff x="5404918" y="2456127"/>
            <a:chExt cx="2463074" cy="3284099"/>
          </a:xfrm>
        </p:grpSpPr>
        <p:grpSp>
          <p:nvGrpSpPr>
            <p:cNvPr id="86" name="Group 85">
              <a:extLst>
                <a:ext uri="{FF2B5EF4-FFF2-40B4-BE49-F238E27FC236}">
                  <a16:creationId xmlns:a16="http://schemas.microsoft.com/office/drawing/2014/main" id="{6BC782EB-92C3-5D40-8A32-8717CCD05F2F}"/>
                </a:ext>
              </a:extLst>
            </p:cNvPr>
            <p:cNvGrpSpPr/>
            <p:nvPr/>
          </p:nvGrpSpPr>
          <p:grpSpPr>
            <a:xfrm>
              <a:off x="5404918" y="2456127"/>
              <a:ext cx="2463074" cy="3284099"/>
              <a:chOff x="1940773" y="3749401"/>
              <a:chExt cx="2168351" cy="2891135"/>
            </a:xfrm>
          </p:grpSpPr>
          <p:pic>
            <p:nvPicPr>
              <p:cNvPr id="87" name="Picture 86">
                <a:extLst>
                  <a:ext uri="{FF2B5EF4-FFF2-40B4-BE49-F238E27FC236}">
                    <a16:creationId xmlns:a16="http://schemas.microsoft.com/office/drawing/2014/main" id="{97D98A15-2DE4-A34C-AAEE-4DCE481ACCF0}"/>
                  </a:ext>
                </a:extLst>
              </p:cNvPr>
              <p:cNvPicPr>
                <a:picLocks noChangeAspect="1"/>
              </p:cNvPicPr>
              <p:nvPr/>
            </p:nvPicPr>
            <p:blipFill>
              <a:blip r:embed="rId4"/>
              <a:stretch>
                <a:fillRect/>
              </a:stretch>
            </p:blipFill>
            <p:spPr>
              <a:xfrm>
                <a:off x="1940773" y="3749401"/>
                <a:ext cx="2168351" cy="2891135"/>
              </a:xfrm>
              <a:prstGeom prst="rect">
                <a:avLst/>
              </a:prstGeom>
            </p:spPr>
          </p:pic>
          <p:sp>
            <p:nvSpPr>
              <p:cNvPr id="88" name="Can 87">
                <a:extLst>
                  <a:ext uri="{FF2B5EF4-FFF2-40B4-BE49-F238E27FC236}">
                    <a16:creationId xmlns:a16="http://schemas.microsoft.com/office/drawing/2014/main" id="{86C95949-721B-CC4E-A213-1B0C79F8FCCA}"/>
                  </a:ext>
                </a:extLst>
              </p:cNvPr>
              <p:cNvSpPr/>
              <p:nvPr/>
            </p:nvSpPr>
            <p:spPr>
              <a:xfrm>
                <a:off x="2278690" y="4423483"/>
                <a:ext cx="1627150" cy="2061228"/>
              </a:xfrm>
              <a:prstGeom prst="can">
                <a:avLst>
                  <a:gd name="adj" fmla="val 18133"/>
                </a:avLst>
              </a:prstGeom>
              <a:solidFill>
                <a:srgbClr val="497BA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07B9EE2F-ABA9-BD4B-8A9F-7B7F5CD8A004}"/>
                  </a:ext>
                </a:extLst>
              </p:cNvPr>
              <p:cNvPicPr>
                <a:picLocks noChangeAspect="1"/>
              </p:cNvPicPr>
              <p:nvPr/>
            </p:nvPicPr>
            <p:blipFill>
              <a:blip r:embed="rId2"/>
              <a:stretch>
                <a:fillRect/>
              </a:stretch>
            </p:blipFill>
            <p:spPr>
              <a:xfrm>
                <a:off x="2370499" y="4793327"/>
                <a:ext cx="288290" cy="288290"/>
              </a:xfrm>
              <a:prstGeom prst="rect">
                <a:avLst/>
              </a:prstGeom>
            </p:spPr>
          </p:pic>
          <p:pic>
            <p:nvPicPr>
              <p:cNvPr id="90" name="Picture 89">
                <a:extLst>
                  <a:ext uri="{FF2B5EF4-FFF2-40B4-BE49-F238E27FC236}">
                    <a16:creationId xmlns:a16="http://schemas.microsoft.com/office/drawing/2014/main" id="{7E10E6A0-D6C7-BE48-B77B-C1161B854867}"/>
                  </a:ext>
                </a:extLst>
              </p:cNvPr>
              <p:cNvPicPr>
                <a:picLocks noChangeAspect="1"/>
              </p:cNvPicPr>
              <p:nvPr/>
            </p:nvPicPr>
            <p:blipFill>
              <a:blip r:embed="rId2"/>
              <a:stretch>
                <a:fillRect/>
              </a:stretch>
            </p:blipFill>
            <p:spPr>
              <a:xfrm>
                <a:off x="2646484" y="5809484"/>
                <a:ext cx="288290" cy="288290"/>
              </a:xfrm>
              <a:prstGeom prst="rect">
                <a:avLst/>
              </a:prstGeom>
            </p:spPr>
          </p:pic>
          <p:pic>
            <p:nvPicPr>
              <p:cNvPr id="91" name="Picture 90">
                <a:extLst>
                  <a:ext uri="{FF2B5EF4-FFF2-40B4-BE49-F238E27FC236}">
                    <a16:creationId xmlns:a16="http://schemas.microsoft.com/office/drawing/2014/main" id="{5A977ABB-E6F5-E04F-963B-4650CF42CF2F}"/>
                  </a:ext>
                </a:extLst>
              </p:cNvPr>
              <p:cNvPicPr>
                <a:picLocks noChangeAspect="1"/>
              </p:cNvPicPr>
              <p:nvPr/>
            </p:nvPicPr>
            <p:blipFill>
              <a:blip r:embed="rId2"/>
              <a:stretch>
                <a:fillRect/>
              </a:stretch>
            </p:blipFill>
            <p:spPr>
              <a:xfrm>
                <a:off x="3483647" y="5054874"/>
                <a:ext cx="288290" cy="288290"/>
              </a:xfrm>
              <a:prstGeom prst="rect">
                <a:avLst/>
              </a:prstGeom>
            </p:spPr>
          </p:pic>
          <p:pic>
            <p:nvPicPr>
              <p:cNvPr id="93" name="Picture 92">
                <a:extLst>
                  <a:ext uri="{FF2B5EF4-FFF2-40B4-BE49-F238E27FC236}">
                    <a16:creationId xmlns:a16="http://schemas.microsoft.com/office/drawing/2014/main" id="{C14698C6-8119-254A-8DA1-42D9254E01D3}"/>
                  </a:ext>
                </a:extLst>
              </p:cNvPr>
              <p:cNvPicPr>
                <a:picLocks noChangeAspect="1"/>
              </p:cNvPicPr>
              <p:nvPr/>
            </p:nvPicPr>
            <p:blipFill>
              <a:blip r:embed="rId2"/>
              <a:stretch>
                <a:fillRect/>
              </a:stretch>
            </p:blipFill>
            <p:spPr>
              <a:xfrm>
                <a:off x="3008461" y="5380522"/>
                <a:ext cx="288290" cy="288290"/>
              </a:xfrm>
              <a:prstGeom prst="rect">
                <a:avLst/>
              </a:prstGeom>
            </p:spPr>
          </p:pic>
          <p:pic>
            <p:nvPicPr>
              <p:cNvPr id="94" name="Picture 93">
                <a:extLst>
                  <a:ext uri="{FF2B5EF4-FFF2-40B4-BE49-F238E27FC236}">
                    <a16:creationId xmlns:a16="http://schemas.microsoft.com/office/drawing/2014/main" id="{3338DE40-8B1F-6846-9E09-A91D8BFBFF06}"/>
                  </a:ext>
                </a:extLst>
              </p:cNvPr>
              <p:cNvPicPr>
                <a:picLocks noChangeAspect="1"/>
              </p:cNvPicPr>
              <p:nvPr/>
            </p:nvPicPr>
            <p:blipFill>
              <a:blip r:embed="rId2"/>
              <a:stretch>
                <a:fillRect/>
              </a:stretch>
            </p:blipFill>
            <p:spPr>
              <a:xfrm>
                <a:off x="3211494" y="5952180"/>
                <a:ext cx="288290" cy="288290"/>
              </a:xfrm>
              <a:prstGeom prst="rect">
                <a:avLst/>
              </a:prstGeom>
            </p:spPr>
          </p:pic>
        </p:grpSp>
        <p:pic>
          <p:nvPicPr>
            <p:cNvPr id="105" name="Picture 104">
              <a:extLst>
                <a:ext uri="{FF2B5EF4-FFF2-40B4-BE49-F238E27FC236}">
                  <a16:creationId xmlns:a16="http://schemas.microsoft.com/office/drawing/2014/main" id="{FEF4469C-1A37-BC46-948F-79F8F945E121}"/>
                </a:ext>
              </a:extLst>
            </p:cNvPr>
            <p:cNvPicPr>
              <a:picLocks noChangeAspect="1"/>
            </p:cNvPicPr>
            <p:nvPr/>
          </p:nvPicPr>
          <p:blipFill>
            <a:blip r:embed="rId2"/>
            <a:stretch>
              <a:fillRect/>
            </a:stretch>
          </p:blipFill>
          <p:spPr>
            <a:xfrm>
              <a:off x="6627943" y="3824447"/>
              <a:ext cx="327474" cy="327474"/>
            </a:xfrm>
            <a:prstGeom prst="rect">
              <a:avLst/>
            </a:prstGeom>
          </p:spPr>
        </p:pic>
        <p:pic>
          <p:nvPicPr>
            <p:cNvPr id="106" name="Picture 105">
              <a:extLst>
                <a:ext uri="{FF2B5EF4-FFF2-40B4-BE49-F238E27FC236}">
                  <a16:creationId xmlns:a16="http://schemas.microsoft.com/office/drawing/2014/main" id="{BD441032-7150-8B43-9246-788FE96B3CBB}"/>
                </a:ext>
              </a:extLst>
            </p:cNvPr>
            <p:cNvPicPr>
              <a:picLocks noChangeAspect="1"/>
            </p:cNvPicPr>
            <p:nvPr/>
          </p:nvPicPr>
          <p:blipFill>
            <a:blip r:embed="rId2"/>
            <a:stretch>
              <a:fillRect/>
            </a:stretch>
          </p:blipFill>
          <p:spPr>
            <a:xfrm>
              <a:off x="5968261" y="4200211"/>
              <a:ext cx="327474" cy="327474"/>
            </a:xfrm>
            <a:prstGeom prst="rect">
              <a:avLst/>
            </a:prstGeom>
          </p:spPr>
        </p:pic>
        <p:pic>
          <p:nvPicPr>
            <p:cNvPr id="109" name="Picture 108">
              <a:extLst>
                <a:ext uri="{FF2B5EF4-FFF2-40B4-BE49-F238E27FC236}">
                  <a16:creationId xmlns:a16="http://schemas.microsoft.com/office/drawing/2014/main" id="{08642364-8DD1-5F40-BB61-71006B3BD880}"/>
                </a:ext>
              </a:extLst>
            </p:cNvPr>
            <p:cNvPicPr>
              <a:picLocks noChangeAspect="1"/>
            </p:cNvPicPr>
            <p:nvPr/>
          </p:nvPicPr>
          <p:blipFill>
            <a:blip r:embed="rId2"/>
            <a:stretch>
              <a:fillRect/>
            </a:stretch>
          </p:blipFill>
          <p:spPr>
            <a:xfrm>
              <a:off x="7162688" y="4637542"/>
              <a:ext cx="327474" cy="327474"/>
            </a:xfrm>
            <a:prstGeom prst="rect">
              <a:avLst/>
            </a:prstGeom>
          </p:spPr>
        </p:pic>
      </p:grpSp>
      <p:pic>
        <p:nvPicPr>
          <p:cNvPr id="68" name="Picture 67">
            <a:extLst>
              <a:ext uri="{FF2B5EF4-FFF2-40B4-BE49-F238E27FC236}">
                <a16:creationId xmlns:a16="http://schemas.microsoft.com/office/drawing/2014/main" id="{E04172D6-521C-1D4E-91C4-42AA17311D1F}"/>
              </a:ext>
            </a:extLst>
          </p:cNvPr>
          <p:cNvPicPr>
            <a:picLocks noChangeAspect="1"/>
          </p:cNvPicPr>
          <p:nvPr/>
        </p:nvPicPr>
        <p:blipFill>
          <a:blip r:embed="rId3"/>
          <a:stretch>
            <a:fillRect/>
          </a:stretch>
        </p:blipFill>
        <p:spPr>
          <a:xfrm>
            <a:off x="9847359" y="3910256"/>
            <a:ext cx="1064519" cy="906280"/>
          </a:xfrm>
          <a:prstGeom prst="rect">
            <a:avLst/>
          </a:prstGeom>
        </p:spPr>
      </p:pic>
      <p:pic>
        <p:nvPicPr>
          <p:cNvPr id="69" name="Picture 68">
            <a:extLst>
              <a:ext uri="{FF2B5EF4-FFF2-40B4-BE49-F238E27FC236}">
                <a16:creationId xmlns:a16="http://schemas.microsoft.com/office/drawing/2014/main" id="{50D23B06-4252-0045-8122-A295FDD2F071}"/>
              </a:ext>
            </a:extLst>
          </p:cNvPr>
          <p:cNvPicPr>
            <a:picLocks noChangeAspect="1"/>
          </p:cNvPicPr>
          <p:nvPr/>
        </p:nvPicPr>
        <p:blipFill>
          <a:blip r:embed="rId3"/>
          <a:stretch>
            <a:fillRect/>
          </a:stretch>
        </p:blipFill>
        <p:spPr>
          <a:xfrm>
            <a:off x="9517468" y="4583180"/>
            <a:ext cx="1064519" cy="906280"/>
          </a:xfrm>
          <a:prstGeom prst="rect">
            <a:avLst/>
          </a:prstGeom>
        </p:spPr>
      </p:pic>
      <p:pic>
        <p:nvPicPr>
          <p:cNvPr id="70" name="Picture 69">
            <a:extLst>
              <a:ext uri="{FF2B5EF4-FFF2-40B4-BE49-F238E27FC236}">
                <a16:creationId xmlns:a16="http://schemas.microsoft.com/office/drawing/2014/main" id="{6ACA073E-42E5-834A-8657-D5911E7BA817}"/>
              </a:ext>
            </a:extLst>
          </p:cNvPr>
          <p:cNvPicPr>
            <a:picLocks noChangeAspect="1"/>
          </p:cNvPicPr>
          <p:nvPr/>
        </p:nvPicPr>
        <p:blipFill rotWithShape="1">
          <a:blip r:embed="rId3"/>
          <a:srcRect t="51823" r="54567"/>
          <a:stretch/>
        </p:blipFill>
        <p:spPr>
          <a:xfrm>
            <a:off x="9479637" y="3568500"/>
            <a:ext cx="483646" cy="436618"/>
          </a:xfrm>
          <a:prstGeom prst="rect">
            <a:avLst/>
          </a:prstGeom>
        </p:spPr>
      </p:pic>
      <p:pic>
        <p:nvPicPr>
          <p:cNvPr id="71" name="Picture 70">
            <a:extLst>
              <a:ext uri="{FF2B5EF4-FFF2-40B4-BE49-F238E27FC236}">
                <a16:creationId xmlns:a16="http://schemas.microsoft.com/office/drawing/2014/main" id="{5DB6CC1E-F4B2-9E4A-855B-05630F1D21EF}"/>
              </a:ext>
            </a:extLst>
          </p:cNvPr>
          <p:cNvPicPr>
            <a:picLocks noChangeAspect="1"/>
          </p:cNvPicPr>
          <p:nvPr/>
        </p:nvPicPr>
        <p:blipFill rotWithShape="1">
          <a:blip r:embed="rId3"/>
          <a:srcRect l="67790" t="61040"/>
          <a:stretch/>
        </p:blipFill>
        <p:spPr>
          <a:xfrm>
            <a:off x="10410546" y="3552455"/>
            <a:ext cx="342881" cy="353088"/>
          </a:xfrm>
          <a:prstGeom prst="rect">
            <a:avLst/>
          </a:prstGeom>
        </p:spPr>
      </p:pic>
      <p:pic>
        <p:nvPicPr>
          <p:cNvPr id="72" name="Picture 71">
            <a:extLst>
              <a:ext uri="{FF2B5EF4-FFF2-40B4-BE49-F238E27FC236}">
                <a16:creationId xmlns:a16="http://schemas.microsoft.com/office/drawing/2014/main" id="{C663B7AA-1907-8C40-8FE3-32A6751150F1}"/>
              </a:ext>
            </a:extLst>
          </p:cNvPr>
          <p:cNvPicPr>
            <a:picLocks noChangeAspect="1"/>
          </p:cNvPicPr>
          <p:nvPr/>
        </p:nvPicPr>
        <p:blipFill rotWithShape="1">
          <a:blip r:embed="rId3"/>
          <a:srcRect r="69040" b="61878"/>
          <a:stretch/>
        </p:blipFill>
        <p:spPr>
          <a:xfrm>
            <a:off x="9500588" y="4019907"/>
            <a:ext cx="329570" cy="345488"/>
          </a:xfrm>
          <a:prstGeom prst="rect">
            <a:avLst/>
          </a:prstGeom>
        </p:spPr>
      </p:pic>
      <p:pic>
        <p:nvPicPr>
          <p:cNvPr id="74" name="Picture 73">
            <a:extLst>
              <a:ext uri="{FF2B5EF4-FFF2-40B4-BE49-F238E27FC236}">
                <a16:creationId xmlns:a16="http://schemas.microsoft.com/office/drawing/2014/main" id="{1CE77B7F-A7BB-CF4C-83F5-26C690F6C0CD}"/>
              </a:ext>
            </a:extLst>
          </p:cNvPr>
          <p:cNvPicPr>
            <a:picLocks noChangeAspect="1"/>
          </p:cNvPicPr>
          <p:nvPr/>
        </p:nvPicPr>
        <p:blipFill rotWithShape="1">
          <a:blip r:embed="rId3"/>
          <a:srcRect l="64237" b="54527"/>
          <a:stretch/>
        </p:blipFill>
        <p:spPr>
          <a:xfrm>
            <a:off x="9951779" y="3663361"/>
            <a:ext cx="380707" cy="412119"/>
          </a:xfrm>
          <a:prstGeom prst="rect">
            <a:avLst/>
          </a:prstGeom>
        </p:spPr>
      </p:pic>
      <p:pic>
        <p:nvPicPr>
          <p:cNvPr id="75" name="Picture 74">
            <a:extLst>
              <a:ext uri="{FF2B5EF4-FFF2-40B4-BE49-F238E27FC236}">
                <a16:creationId xmlns:a16="http://schemas.microsoft.com/office/drawing/2014/main" id="{23D41AF0-5B73-7949-A3F9-B86A531988AB}"/>
              </a:ext>
            </a:extLst>
          </p:cNvPr>
          <p:cNvPicPr>
            <a:picLocks noChangeAspect="1"/>
          </p:cNvPicPr>
          <p:nvPr/>
        </p:nvPicPr>
        <p:blipFill rotWithShape="1">
          <a:blip r:embed="rId3"/>
          <a:srcRect l="32154" t="13946" r="36411" b="38582"/>
          <a:stretch/>
        </p:blipFill>
        <p:spPr>
          <a:xfrm>
            <a:off x="10929079" y="4275677"/>
            <a:ext cx="334628" cy="430234"/>
          </a:xfrm>
          <a:prstGeom prst="rect">
            <a:avLst/>
          </a:prstGeom>
        </p:spPr>
      </p:pic>
      <p:pic>
        <p:nvPicPr>
          <p:cNvPr id="78" name="Picture 77">
            <a:extLst>
              <a:ext uri="{FF2B5EF4-FFF2-40B4-BE49-F238E27FC236}">
                <a16:creationId xmlns:a16="http://schemas.microsoft.com/office/drawing/2014/main" id="{47127F01-9253-C345-A491-D364F03E4320}"/>
              </a:ext>
            </a:extLst>
          </p:cNvPr>
          <p:cNvPicPr>
            <a:picLocks noChangeAspect="1"/>
          </p:cNvPicPr>
          <p:nvPr/>
        </p:nvPicPr>
        <p:blipFill rotWithShape="1">
          <a:blip r:embed="rId3"/>
          <a:srcRect l="64237" b="54527"/>
          <a:stretch/>
        </p:blipFill>
        <p:spPr>
          <a:xfrm>
            <a:off x="10672178" y="5004341"/>
            <a:ext cx="380707" cy="412119"/>
          </a:xfrm>
          <a:prstGeom prst="rect">
            <a:avLst/>
          </a:prstGeom>
        </p:spPr>
      </p:pic>
      <p:pic>
        <p:nvPicPr>
          <p:cNvPr id="100" name="Picture 99">
            <a:extLst>
              <a:ext uri="{FF2B5EF4-FFF2-40B4-BE49-F238E27FC236}">
                <a16:creationId xmlns:a16="http://schemas.microsoft.com/office/drawing/2014/main" id="{55CFAAEE-5918-CA45-A4DA-7A997B5590C0}"/>
              </a:ext>
            </a:extLst>
          </p:cNvPr>
          <p:cNvPicPr>
            <a:picLocks noChangeAspect="1"/>
          </p:cNvPicPr>
          <p:nvPr/>
        </p:nvPicPr>
        <p:blipFill rotWithShape="1">
          <a:blip r:embed="rId3"/>
          <a:srcRect r="69040" b="61878"/>
          <a:stretch/>
        </p:blipFill>
        <p:spPr>
          <a:xfrm>
            <a:off x="10968145" y="3621536"/>
            <a:ext cx="329570" cy="345488"/>
          </a:xfrm>
          <a:prstGeom prst="rect">
            <a:avLst/>
          </a:prstGeom>
        </p:spPr>
      </p:pic>
      <p:sp>
        <p:nvSpPr>
          <p:cNvPr id="102" name="TextBox 101">
            <a:hlinkClick r:id="rId5" action="ppaction://hlinksldjump"/>
            <a:extLst>
              <a:ext uri="{FF2B5EF4-FFF2-40B4-BE49-F238E27FC236}">
                <a16:creationId xmlns:a16="http://schemas.microsoft.com/office/drawing/2014/main" id="{1BE855FC-6EE4-C743-BAC2-29CD6A09B214}"/>
              </a:ext>
            </a:extLst>
          </p:cNvPr>
          <p:cNvSpPr txBox="1"/>
          <p:nvPr/>
        </p:nvSpPr>
        <p:spPr>
          <a:xfrm>
            <a:off x="9242061" y="210169"/>
            <a:ext cx="2739276" cy="369332"/>
          </a:xfrm>
          <a:prstGeom prst="rect">
            <a:avLst/>
          </a:prstGeom>
          <a:noFill/>
        </p:spPr>
        <p:txBody>
          <a:bodyPr wrap="none" rtlCol="0">
            <a:spAutoFit/>
          </a:bodyPr>
          <a:lstStyle/>
          <a:p>
            <a:r>
              <a:rPr lang="en-US" u="sng" dirty="0"/>
              <a:t>Click to go back to site map</a:t>
            </a:r>
          </a:p>
        </p:txBody>
      </p:sp>
      <p:sp>
        <p:nvSpPr>
          <p:cNvPr id="107" name="TextBox 106">
            <a:extLst>
              <a:ext uri="{FF2B5EF4-FFF2-40B4-BE49-F238E27FC236}">
                <a16:creationId xmlns:a16="http://schemas.microsoft.com/office/drawing/2014/main" id="{3D0EBECB-43E0-FD45-9F49-790A9B6D9A17}"/>
              </a:ext>
            </a:extLst>
          </p:cNvPr>
          <p:cNvSpPr txBox="1"/>
          <p:nvPr/>
        </p:nvSpPr>
        <p:spPr>
          <a:xfrm>
            <a:off x="4406694" y="190840"/>
            <a:ext cx="1602298" cy="369332"/>
          </a:xfrm>
          <a:prstGeom prst="rect">
            <a:avLst/>
          </a:prstGeom>
          <a:noFill/>
        </p:spPr>
        <p:txBody>
          <a:bodyPr wrap="none" rtlCol="0">
            <a:spAutoFit/>
          </a:bodyPr>
          <a:lstStyle/>
          <a:p>
            <a:r>
              <a:rPr lang="en-US" dirty="0"/>
              <a:t>Salinity = 9 PPT</a:t>
            </a:r>
          </a:p>
        </p:txBody>
      </p:sp>
    </p:spTree>
    <p:extLst>
      <p:ext uri="{BB962C8B-B14F-4D97-AF65-F5344CB8AC3E}">
        <p14:creationId xmlns:p14="http://schemas.microsoft.com/office/powerpoint/2010/main" val="1960434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4684</TotalTime>
  <Words>887</Words>
  <Application>Microsoft Macintosh PowerPoint</Application>
  <PresentationFormat>Widescreen</PresentationFormat>
  <Paragraphs>234</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Sampling Cruise in the Clark Estuary</vt:lpstr>
      <vt:lpstr>PowerPoint Presentation</vt:lpstr>
      <vt:lpstr>PowerPoint Presentation</vt:lpstr>
      <vt:lpstr>PowerPoint Presentation</vt:lpstr>
      <vt:lpstr>There are 8 sampling stations located along the estuary. By starting at the head of the estuary, click on each station and collect suspended sediment concentrations, nutrient concentrations, and phytoplankton concentrations at each station.   Record all data in Table 1. on your worksheet.</vt:lpstr>
      <vt:lpstr>Site 1</vt:lpstr>
      <vt:lpstr>Site 2</vt:lpstr>
      <vt:lpstr>Site 3</vt:lpstr>
      <vt:lpstr>Site 4</vt:lpstr>
      <vt:lpstr>Site 5</vt:lpstr>
      <vt:lpstr>Site 6</vt:lpstr>
      <vt:lpstr>Site 7</vt:lpstr>
      <vt:lpstr>Site 8</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Cruise on the Clark River</dc:title>
  <dc:creator>Cristin Wright</dc:creator>
  <cp:lastModifiedBy>Cristin Wright</cp:lastModifiedBy>
  <cp:revision>25</cp:revision>
  <dcterms:created xsi:type="dcterms:W3CDTF">2020-12-01T15:42:18Z</dcterms:created>
  <dcterms:modified xsi:type="dcterms:W3CDTF">2021-04-05T19:19:50Z</dcterms:modified>
</cp:coreProperties>
</file>